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3"/>
    <p:sldId id="260" r:id="rId4"/>
    <p:sldId id="259" r:id="rId5"/>
    <p:sldId id="261" r:id="rId6"/>
    <p:sldId id="267" r:id="rId7"/>
    <p:sldId id="268" r:id="rId8"/>
    <p:sldId id="262" r:id="rId9"/>
    <p:sldId id="269" r:id="rId10"/>
    <p:sldId id="270" r:id="rId11"/>
    <p:sldId id="272" r:id="rId12"/>
    <p:sldId id="274" r:id="rId13"/>
    <p:sldId id="265" r:id="rId14"/>
    <p:sldId id="271" r:id="rId15"/>
    <p:sldId id="291" r:id="rId16"/>
    <p:sldId id="263" r:id="rId17"/>
    <p:sldId id="284" r:id="rId18"/>
    <p:sldId id="278" r:id="rId20"/>
    <p:sldId id="306" r:id="rId21"/>
    <p:sldId id="277" r:id="rId22"/>
    <p:sldId id="264" r:id="rId23"/>
    <p:sldId id="302" r:id="rId24"/>
    <p:sldId id="276" r:id="rId25"/>
    <p:sldId id="313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3" autoAdjust="0"/>
    <p:restoredTop sz="94660"/>
  </p:normalViewPr>
  <p:slideViewPr>
    <p:cSldViewPr snapToGrid="0">
      <p:cViewPr varScale="1">
        <p:scale>
          <a:sx n="82" d="100"/>
          <a:sy n="82" d="100"/>
        </p:scale>
        <p:origin x="-696" y="-91"/>
      </p:cViewPr>
      <p:guideLst>
        <p:guide orient="horz" pos="2016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CC395-1DA9-4C7F-A0C1-09FE1984B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4B353-A0AE-45A1-B9F7-A945D3F8D1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0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6.xml"/><Relationship Id="rId11" Type="http://schemas.openxmlformats.org/officeDocument/2006/relationships/image" Target="../media/image17.png"/><Relationship Id="rId10" Type="http://schemas.openxmlformats.org/officeDocument/2006/relationships/tags" Target="../tags/tag35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9" Type="http://schemas.openxmlformats.org/officeDocument/2006/relationships/tags" Target="../tags/tag62.xml"/><Relationship Id="rId28" Type="http://schemas.openxmlformats.org/officeDocument/2006/relationships/tags" Target="../tags/tag61.xml"/><Relationship Id="rId27" Type="http://schemas.openxmlformats.org/officeDocument/2006/relationships/tags" Target="../tags/tag60.xml"/><Relationship Id="rId26" Type="http://schemas.openxmlformats.org/officeDocument/2006/relationships/tags" Target="../tags/tag59.xml"/><Relationship Id="rId25" Type="http://schemas.openxmlformats.org/officeDocument/2006/relationships/tags" Target="../tags/tag58.xml"/><Relationship Id="rId24" Type="http://schemas.openxmlformats.org/officeDocument/2006/relationships/tags" Target="../tags/tag57.xml"/><Relationship Id="rId23" Type="http://schemas.openxmlformats.org/officeDocument/2006/relationships/tags" Target="../tags/tag56.xml"/><Relationship Id="rId22" Type="http://schemas.openxmlformats.org/officeDocument/2006/relationships/tags" Target="../tags/tag55.xml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image" Target="../media/image4.png"/><Relationship Id="rId19" Type="http://schemas.openxmlformats.org/officeDocument/2006/relationships/tags" Target="../tags/tag52.xml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76200" y="-228600"/>
            <a:ext cx="12506890" cy="746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056069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领先创新</a:t>
            </a:r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en-US" altLang="zh-CN" sz="5400" b="1" spc="150" dirty="0">
              <a:ln w="11430"/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1770" y="3278505"/>
            <a:ext cx="708406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Synopsys ARC</a:t>
            </a:r>
            <a:r>
              <a:rPr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专项</a:t>
            </a: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电子设计竞赛</a:t>
            </a:r>
            <a:endParaRPr lang="en-US" sz="32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/>
          </a:p>
        </p:txBody>
      </p:sp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911" y="220640"/>
            <a:ext cx="2166600" cy="106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539807" cy="604837"/>
            <a:chOff x="427038" y="176213"/>
            <a:chExt cx="3539807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954020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dirty="0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2.2 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创新性分析</a:t>
              </a:r>
              <a:endPara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7" name="图片 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直接连接符 21"/>
          <p:cNvCxnSpPr/>
          <p:nvPr>
            <p:custDataLst>
              <p:tags r:id="rId4"/>
            </p:custDataLst>
          </p:nvPr>
        </p:nvCxnSpPr>
        <p:spPr>
          <a:xfrm>
            <a:off x="2957051" y="2785111"/>
            <a:ext cx="0" cy="2089052"/>
          </a:xfrm>
          <a:prstGeom prst="line">
            <a:avLst/>
          </a:prstGeom>
          <a:ln w="6350" cap="rnd">
            <a:solidFill>
              <a:sysClr val="window" lastClr="FFFFFF">
                <a:lumMod val="6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6034219" y="2785111"/>
            <a:ext cx="0" cy="2089052"/>
          </a:xfrm>
          <a:prstGeom prst="line">
            <a:avLst/>
          </a:prstGeom>
          <a:ln w="6350" cap="rnd">
            <a:solidFill>
              <a:sysClr val="window" lastClr="FFFFFF">
                <a:lumMod val="6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4" name="直接连接符 23"/>
          <p:cNvCxnSpPr/>
          <p:nvPr>
            <p:custDataLst>
              <p:tags r:id="rId6"/>
            </p:custDataLst>
          </p:nvPr>
        </p:nvCxnSpPr>
        <p:spPr>
          <a:xfrm>
            <a:off x="9067319" y="2785111"/>
            <a:ext cx="0" cy="2089052"/>
          </a:xfrm>
          <a:prstGeom prst="line">
            <a:avLst/>
          </a:prstGeom>
          <a:ln w="6350" cap="rnd">
            <a:solidFill>
              <a:sysClr val="window" lastClr="FFFFFF">
                <a:lumMod val="6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 bwMode="auto">
          <a:xfrm>
            <a:off x="214689" y="3776107"/>
            <a:ext cx="249384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46800" anchor="t" anchorCtr="0">
            <a:normAutofit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图像数据的准备与训练</a:t>
            </a:r>
            <a:endParaRPr lang="en-US" altLang="zh-CN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 bwMode="auto">
          <a:xfrm>
            <a:off x="214621" y="3400710"/>
            <a:ext cx="2493846" cy="35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 lnSpcReduction="10000"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TensorFlow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 bwMode="auto">
          <a:xfrm>
            <a:off x="3244548" y="3776107"/>
            <a:ext cx="249384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46800" anchor="t" anchorCtr="0">
            <a:normAutofit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中提取出人脸识别架构的权重与偏置</a:t>
            </a:r>
            <a:endParaRPr lang="zh-CN" alt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 bwMode="auto">
          <a:xfrm>
            <a:off x="3252877" y="3400710"/>
            <a:ext cx="2485810" cy="35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 lnSpcReduction="10000"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参数提取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 bwMode="auto">
          <a:xfrm>
            <a:off x="6343634" y="3776107"/>
            <a:ext cx="2493961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46800" anchor="t" anchorCtr="0">
            <a:normAutofit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搭建与</a:t>
            </a: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的十层卷积神经网络</a:t>
            </a:r>
            <a:endParaRPr lang="zh-CN" alt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 bwMode="auto">
          <a:xfrm>
            <a:off x="6343526" y="3400710"/>
            <a:ext cx="2493962" cy="35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 lnSpcReduction="10000"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ARC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 bwMode="auto">
          <a:xfrm>
            <a:off x="9354813" y="3776107"/>
            <a:ext cx="249384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46800" anchor="t" anchorCtr="0">
            <a:normAutofit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将训练好的参数存入到</a:t>
            </a: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存储单元用于人脸测试</a:t>
            </a:r>
            <a:endParaRPr lang="zh-CN" alt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 bwMode="auto">
          <a:xfrm>
            <a:off x="9352113" y="3400710"/>
            <a:ext cx="2518474" cy="35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 lnSpcReduction="10000"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参数读入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6" name="右箭头 25"/>
          <p:cNvSpPr/>
          <p:nvPr>
            <p:custDataLst>
              <p:tags r:id="rId15"/>
            </p:custDataLst>
          </p:nvPr>
        </p:nvSpPr>
        <p:spPr>
          <a:xfrm>
            <a:off x="2888364" y="3591320"/>
            <a:ext cx="309415" cy="413671"/>
          </a:xfrm>
          <a:prstGeom prst="rightArrow">
            <a:avLst/>
          </a:prstGeom>
          <a:solidFill>
            <a:srgbClr val="1F74AD">
              <a:alpha val="9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0" tIns="0" rIns="0" bIns="0" anchor="ctr"/>
          <a:p>
            <a:pPr algn="ctr">
              <a:lnSpc>
                <a:spcPct val="13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右箭头 26"/>
          <p:cNvSpPr/>
          <p:nvPr>
            <p:custDataLst>
              <p:tags r:id="rId16"/>
            </p:custDataLst>
          </p:nvPr>
        </p:nvSpPr>
        <p:spPr>
          <a:xfrm>
            <a:off x="5965531" y="3591320"/>
            <a:ext cx="309415" cy="413671"/>
          </a:xfrm>
          <a:prstGeom prst="rightArrow">
            <a:avLst/>
          </a:prstGeom>
          <a:solidFill>
            <a:srgbClr val="3498DB">
              <a:alpha val="9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0" tIns="0" rIns="0" bIns="0" anchor="ctr"/>
          <a:p>
            <a:pPr algn="ctr">
              <a:lnSpc>
                <a:spcPct val="13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右箭头 27"/>
          <p:cNvSpPr/>
          <p:nvPr>
            <p:custDataLst>
              <p:tags r:id="rId17"/>
            </p:custDataLst>
          </p:nvPr>
        </p:nvSpPr>
        <p:spPr>
          <a:xfrm>
            <a:off x="8998630" y="3591320"/>
            <a:ext cx="309415" cy="413671"/>
          </a:xfrm>
          <a:prstGeom prst="rightArrow">
            <a:avLst/>
          </a:prstGeom>
          <a:solidFill>
            <a:srgbClr val="1AA3AA">
              <a:alpha val="9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0" tIns="0" rIns="0" bIns="0" anchor="ctr"/>
          <a:p>
            <a:pPr algn="ctr">
              <a:lnSpc>
                <a:spcPct val="13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14367" y="1515918"/>
            <a:ext cx="195834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539807" cy="604837"/>
            <a:chOff x="427038" y="176213"/>
            <a:chExt cx="3539807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954020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2.2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创新性分析</a:t>
              </a:r>
              <a:endParaRPr lang="zh-CN" altLang="en-US" sz="3200" b="1" smtClean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70" y="2350770"/>
            <a:ext cx="8074660" cy="28194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025140" y="5285740"/>
            <a:ext cx="81534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32x32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73370" y="5285740"/>
            <a:ext cx="81534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32x32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90435" y="5285740"/>
            <a:ext cx="81534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16x16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666730" y="3925570"/>
            <a:ext cx="120396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类别输出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406765" y="5285740"/>
            <a:ext cx="94869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全连接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116" name="Picture 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" y="3417428"/>
            <a:ext cx="1151624" cy="141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748030" y="5285740"/>
            <a:ext cx="145923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图像归一化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186305" y="4155440"/>
            <a:ext cx="39600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267277" y="1212388"/>
            <a:ext cx="3027680" cy="95313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十层卷积网络架构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19295" y="3145790"/>
            <a:ext cx="3747770" cy="21405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177155" y="5755640"/>
            <a:ext cx="2505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Conv &amp; Pooling</a:t>
            </a:r>
            <a:r>
              <a:rPr lang="zh-CN" altLang="en-US"/>
              <a:t>并行处理</a:t>
            </a:r>
            <a:endParaRPr lang="zh-CN" altLang="en-US"/>
          </a:p>
          <a:p>
            <a:pPr algn="ctr"/>
            <a:r>
              <a:rPr lang="zh-CN" altLang="en-US"/>
              <a:t>提升运算效率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2019 Synopsys 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5" name="TextBox 77"/>
          <p:cNvSpPr txBox="1">
            <a:spLocks noChangeArrowheads="1"/>
          </p:cNvSpPr>
          <p:nvPr/>
        </p:nvSpPr>
        <p:spPr bwMode="auto">
          <a:xfrm>
            <a:off x="4602163" y="3235325"/>
            <a:ext cx="3168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</a:rPr>
              <a:t>设计</a:t>
            </a: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与实现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5634038" y="2255838"/>
            <a:ext cx="931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FFFFFF"/>
                </a:solidFill>
                <a:latin typeface="微软雅黑" panose="020B0503020204020204" pitchFamily="34" charset="-122"/>
              </a:rPr>
              <a:t>Part </a:t>
            </a:r>
            <a:r>
              <a:rPr lang="en-US" altLang="zh-CN" sz="2600" smtClean="0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lang="zh-CN" altLang="en-US" sz="26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" name="Freeform 13"/>
          <p:cNvSpPr>
            <a:spLocks noEditPoints="1"/>
          </p:cNvSpPr>
          <p:nvPr/>
        </p:nvSpPr>
        <p:spPr bwMode="auto">
          <a:xfrm>
            <a:off x="5620155" y="1142391"/>
            <a:ext cx="1132665" cy="1064833"/>
          </a:xfrm>
          <a:custGeom>
            <a:avLst/>
            <a:gdLst>
              <a:gd name="T0" fmla="*/ 0 w 957"/>
              <a:gd name="T1" fmla="*/ 442807 h 885"/>
              <a:gd name="T2" fmla="*/ 307056 w 957"/>
              <a:gd name="T3" fmla="*/ 749300 h 885"/>
              <a:gd name="T4" fmla="*/ 538183 w 957"/>
              <a:gd name="T5" fmla="*/ 708660 h 885"/>
              <a:gd name="T6" fmla="*/ 485616 w 957"/>
              <a:gd name="T7" fmla="*/ 331047 h 885"/>
              <a:gd name="T8" fmla="*/ 473100 w 957"/>
              <a:gd name="T9" fmla="*/ 695960 h 885"/>
              <a:gd name="T10" fmla="*/ 313731 w 957"/>
              <a:gd name="T11" fmla="*/ 627380 h 885"/>
              <a:gd name="T12" fmla="*/ 270343 w 957"/>
              <a:gd name="T13" fmla="*/ 436880 h 885"/>
              <a:gd name="T14" fmla="*/ 55070 w 957"/>
              <a:gd name="T15" fmla="*/ 430953 h 885"/>
              <a:gd name="T16" fmla="*/ 61745 w 957"/>
              <a:gd name="T17" fmla="*/ 137160 h 885"/>
              <a:gd name="T18" fmla="*/ 313731 w 957"/>
              <a:gd name="T19" fmla="*/ 77893 h 885"/>
              <a:gd name="T20" fmla="*/ 0 w 957"/>
              <a:gd name="T21" fmla="*/ 131233 h 885"/>
              <a:gd name="T22" fmla="*/ 448903 w 957"/>
              <a:gd name="T23" fmla="*/ 154093 h 885"/>
              <a:gd name="T24" fmla="*/ 421368 w 957"/>
              <a:gd name="T25" fmla="*/ 122767 h 885"/>
              <a:gd name="T26" fmla="*/ 443062 w 957"/>
              <a:gd name="T27" fmla="*/ 104140 h 885"/>
              <a:gd name="T28" fmla="*/ 498132 w 957"/>
              <a:gd name="T29" fmla="*/ 104140 h 885"/>
              <a:gd name="T30" fmla="*/ 520661 w 957"/>
              <a:gd name="T31" fmla="*/ 122767 h 885"/>
              <a:gd name="T32" fmla="*/ 493126 w 957"/>
              <a:gd name="T33" fmla="*/ 154093 h 885"/>
              <a:gd name="T34" fmla="*/ 520661 w 957"/>
              <a:gd name="T35" fmla="*/ 186267 h 885"/>
              <a:gd name="T36" fmla="*/ 498132 w 957"/>
              <a:gd name="T37" fmla="*/ 204893 h 885"/>
              <a:gd name="T38" fmla="*/ 443062 w 957"/>
              <a:gd name="T39" fmla="*/ 204893 h 885"/>
              <a:gd name="T40" fmla="*/ 421368 w 957"/>
              <a:gd name="T41" fmla="*/ 186267 h 885"/>
              <a:gd name="T42" fmla="*/ 650826 w 957"/>
              <a:gd name="T43" fmla="*/ 281093 h 885"/>
              <a:gd name="T44" fmla="*/ 787666 w 957"/>
              <a:gd name="T45" fmla="*/ 459740 h 885"/>
              <a:gd name="T46" fmla="*/ 732596 w 957"/>
              <a:gd name="T47" fmla="*/ 475827 h 885"/>
              <a:gd name="T48" fmla="*/ 650826 w 957"/>
              <a:gd name="T49" fmla="*/ 281093 h 885"/>
              <a:gd name="T50" fmla="*/ 569055 w 957"/>
              <a:gd name="T51" fmla="*/ 55033 h 885"/>
              <a:gd name="T52" fmla="*/ 629131 w 957"/>
              <a:gd name="T53" fmla="*/ 280247 h 885"/>
              <a:gd name="T54" fmla="*/ 601597 w 957"/>
              <a:gd name="T55" fmla="*/ 314960 h 885"/>
              <a:gd name="T56" fmla="*/ 550699 w 957"/>
              <a:gd name="T57" fmla="*/ 270087 h 885"/>
              <a:gd name="T58" fmla="*/ 372973 w 957"/>
              <a:gd name="T59" fmla="*/ 55033 h 885"/>
              <a:gd name="T60" fmla="*/ 536514 w 957"/>
              <a:gd name="T61" fmla="*/ 88053 h 885"/>
              <a:gd name="T62" fmla="*/ 405514 w 957"/>
              <a:gd name="T63" fmla="*/ 220980 h 885"/>
              <a:gd name="T64" fmla="*/ 255324 w 957"/>
              <a:gd name="T65" fmla="*/ 651933 h 885"/>
              <a:gd name="T66" fmla="*/ 98458 w 957"/>
              <a:gd name="T67" fmla="*/ 490220 h 885"/>
              <a:gd name="T68" fmla="*/ 255324 w 957"/>
              <a:gd name="T69" fmla="*/ 651933 h 885"/>
              <a:gd name="T70" fmla="*/ 91783 w 957"/>
              <a:gd name="T71" fmla="*/ 211667 h 885"/>
              <a:gd name="T72" fmla="*/ 313731 w 957"/>
              <a:gd name="T73" fmla="*/ 224367 h 885"/>
              <a:gd name="T74" fmla="*/ 199420 w 957"/>
              <a:gd name="T75" fmla="*/ 181187 h 885"/>
              <a:gd name="T76" fmla="*/ 91783 w 957"/>
              <a:gd name="T77" fmla="*/ 342900 h 885"/>
              <a:gd name="T78" fmla="*/ 100961 w 957"/>
              <a:gd name="T79" fmla="*/ 381000 h 885"/>
              <a:gd name="T80" fmla="*/ 316235 w 957"/>
              <a:gd name="T81" fmla="*/ 340360 h 885"/>
              <a:gd name="T82" fmla="*/ 91783 w 957"/>
              <a:gd name="T83" fmla="*/ 342900 h 885"/>
              <a:gd name="T84" fmla="*/ 91783 w 957"/>
              <a:gd name="T85" fmla="*/ 290407 h 885"/>
              <a:gd name="T86" fmla="*/ 316235 w 957"/>
              <a:gd name="T87" fmla="*/ 302260 h 885"/>
              <a:gd name="T88" fmla="*/ 328750 w 957"/>
              <a:gd name="T89" fmla="*/ 281093 h 885"/>
              <a:gd name="T90" fmla="*/ 196916 w 957"/>
              <a:gd name="T91" fmla="*/ 261620 h 885"/>
              <a:gd name="T92" fmla="*/ 91783 w 957"/>
              <a:gd name="T93" fmla="*/ 277707 h 88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957" h="885">
                <a:moveTo>
                  <a:pt x="0" y="155"/>
                </a:moveTo>
                <a:cubicBezTo>
                  <a:pt x="0" y="278"/>
                  <a:pt x="0" y="400"/>
                  <a:pt x="0" y="523"/>
                </a:cubicBezTo>
                <a:cubicBezTo>
                  <a:pt x="0" y="533"/>
                  <a:pt x="161" y="687"/>
                  <a:pt x="181" y="707"/>
                </a:cubicBezTo>
                <a:cubicBezTo>
                  <a:pt x="202" y="728"/>
                  <a:pt x="355" y="885"/>
                  <a:pt x="368" y="885"/>
                </a:cubicBezTo>
                <a:cubicBezTo>
                  <a:pt x="442" y="885"/>
                  <a:pt x="516" y="885"/>
                  <a:pt x="589" y="885"/>
                </a:cubicBezTo>
                <a:cubicBezTo>
                  <a:pt x="620" y="885"/>
                  <a:pt x="632" y="856"/>
                  <a:pt x="645" y="837"/>
                </a:cubicBezTo>
                <a:cubicBezTo>
                  <a:pt x="645" y="684"/>
                  <a:pt x="645" y="532"/>
                  <a:pt x="645" y="380"/>
                </a:cubicBezTo>
                <a:cubicBezTo>
                  <a:pt x="631" y="385"/>
                  <a:pt x="590" y="368"/>
                  <a:pt x="582" y="391"/>
                </a:cubicBezTo>
                <a:cubicBezTo>
                  <a:pt x="577" y="401"/>
                  <a:pt x="582" y="573"/>
                  <a:pt x="582" y="608"/>
                </a:cubicBezTo>
                <a:cubicBezTo>
                  <a:pt x="582" y="643"/>
                  <a:pt x="592" y="822"/>
                  <a:pt x="567" y="822"/>
                </a:cubicBezTo>
                <a:cubicBezTo>
                  <a:pt x="507" y="822"/>
                  <a:pt x="447" y="822"/>
                  <a:pt x="387" y="822"/>
                </a:cubicBezTo>
                <a:cubicBezTo>
                  <a:pt x="368" y="822"/>
                  <a:pt x="376" y="760"/>
                  <a:pt x="376" y="741"/>
                </a:cubicBezTo>
                <a:cubicBezTo>
                  <a:pt x="376" y="710"/>
                  <a:pt x="376" y="679"/>
                  <a:pt x="376" y="649"/>
                </a:cubicBezTo>
                <a:cubicBezTo>
                  <a:pt x="376" y="565"/>
                  <a:pt x="376" y="551"/>
                  <a:pt x="324" y="516"/>
                </a:cubicBezTo>
                <a:cubicBezTo>
                  <a:pt x="300" y="516"/>
                  <a:pt x="301" y="509"/>
                  <a:pt x="280" y="509"/>
                </a:cubicBezTo>
                <a:cubicBezTo>
                  <a:pt x="209" y="509"/>
                  <a:pt x="137" y="509"/>
                  <a:pt x="66" y="509"/>
                </a:cubicBezTo>
                <a:cubicBezTo>
                  <a:pt x="66" y="398"/>
                  <a:pt x="66" y="287"/>
                  <a:pt x="66" y="177"/>
                </a:cubicBezTo>
                <a:cubicBezTo>
                  <a:pt x="66" y="168"/>
                  <a:pt x="69" y="169"/>
                  <a:pt x="74" y="162"/>
                </a:cubicBezTo>
                <a:cubicBezTo>
                  <a:pt x="155" y="162"/>
                  <a:pt x="236" y="162"/>
                  <a:pt x="317" y="162"/>
                </a:cubicBezTo>
                <a:cubicBezTo>
                  <a:pt x="333" y="151"/>
                  <a:pt x="375" y="115"/>
                  <a:pt x="376" y="92"/>
                </a:cubicBezTo>
                <a:cubicBezTo>
                  <a:pt x="274" y="92"/>
                  <a:pt x="172" y="92"/>
                  <a:pt x="70" y="92"/>
                </a:cubicBezTo>
                <a:cubicBezTo>
                  <a:pt x="42" y="92"/>
                  <a:pt x="0" y="131"/>
                  <a:pt x="0" y="155"/>
                </a:cubicBezTo>
                <a:close/>
                <a:moveTo>
                  <a:pt x="505" y="215"/>
                </a:moveTo>
                <a:lnTo>
                  <a:pt x="538" y="182"/>
                </a:lnTo>
                <a:lnTo>
                  <a:pt x="505" y="149"/>
                </a:lnTo>
                <a:cubicBezTo>
                  <a:pt x="504" y="148"/>
                  <a:pt x="504" y="146"/>
                  <a:pt x="505" y="145"/>
                </a:cubicBezTo>
                <a:lnTo>
                  <a:pt x="527" y="123"/>
                </a:lnTo>
                <a:cubicBezTo>
                  <a:pt x="528" y="122"/>
                  <a:pt x="530" y="122"/>
                  <a:pt x="531" y="123"/>
                </a:cubicBezTo>
                <a:lnTo>
                  <a:pt x="564" y="156"/>
                </a:lnTo>
                <a:lnTo>
                  <a:pt x="597" y="123"/>
                </a:lnTo>
                <a:cubicBezTo>
                  <a:pt x="599" y="122"/>
                  <a:pt x="601" y="122"/>
                  <a:pt x="602" y="123"/>
                </a:cubicBezTo>
                <a:lnTo>
                  <a:pt x="624" y="145"/>
                </a:lnTo>
                <a:cubicBezTo>
                  <a:pt x="625" y="146"/>
                  <a:pt x="625" y="148"/>
                  <a:pt x="624" y="149"/>
                </a:cubicBezTo>
                <a:lnTo>
                  <a:pt x="591" y="182"/>
                </a:lnTo>
                <a:lnTo>
                  <a:pt x="624" y="215"/>
                </a:lnTo>
                <a:cubicBezTo>
                  <a:pt x="625" y="217"/>
                  <a:pt x="625" y="219"/>
                  <a:pt x="624" y="220"/>
                </a:cubicBezTo>
                <a:lnTo>
                  <a:pt x="602" y="242"/>
                </a:lnTo>
                <a:cubicBezTo>
                  <a:pt x="601" y="243"/>
                  <a:pt x="599" y="243"/>
                  <a:pt x="597" y="242"/>
                </a:cubicBezTo>
                <a:lnTo>
                  <a:pt x="564" y="209"/>
                </a:lnTo>
                <a:lnTo>
                  <a:pt x="531" y="242"/>
                </a:lnTo>
                <a:cubicBezTo>
                  <a:pt x="530" y="243"/>
                  <a:pt x="528" y="243"/>
                  <a:pt x="527" y="242"/>
                </a:cubicBezTo>
                <a:lnTo>
                  <a:pt x="505" y="220"/>
                </a:lnTo>
                <a:cubicBezTo>
                  <a:pt x="504" y="219"/>
                  <a:pt x="504" y="217"/>
                  <a:pt x="505" y="215"/>
                </a:cubicBezTo>
                <a:close/>
                <a:moveTo>
                  <a:pt x="780" y="332"/>
                </a:moveTo>
                <a:lnTo>
                  <a:pt x="944" y="496"/>
                </a:lnTo>
                <a:cubicBezTo>
                  <a:pt x="957" y="509"/>
                  <a:pt x="957" y="530"/>
                  <a:pt x="944" y="543"/>
                </a:cubicBezTo>
                <a:lnTo>
                  <a:pt x="925" y="562"/>
                </a:lnTo>
                <a:cubicBezTo>
                  <a:pt x="912" y="575"/>
                  <a:pt x="891" y="575"/>
                  <a:pt x="878" y="562"/>
                </a:cubicBezTo>
                <a:lnTo>
                  <a:pt x="714" y="398"/>
                </a:lnTo>
                <a:lnTo>
                  <a:pt x="780" y="332"/>
                </a:lnTo>
                <a:close/>
                <a:moveTo>
                  <a:pt x="447" y="65"/>
                </a:moveTo>
                <a:cubicBezTo>
                  <a:pt x="512" y="0"/>
                  <a:pt x="617" y="0"/>
                  <a:pt x="682" y="65"/>
                </a:cubicBezTo>
                <a:cubicBezTo>
                  <a:pt x="740" y="123"/>
                  <a:pt x="747" y="213"/>
                  <a:pt x="701" y="278"/>
                </a:cubicBezTo>
                <a:lnTo>
                  <a:pt x="754" y="331"/>
                </a:lnTo>
                <a:cubicBezTo>
                  <a:pt x="756" y="333"/>
                  <a:pt x="756" y="337"/>
                  <a:pt x="754" y="339"/>
                </a:cubicBezTo>
                <a:lnTo>
                  <a:pt x="721" y="372"/>
                </a:lnTo>
                <a:cubicBezTo>
                  <a:pt x="719" y="374"/>
                  <a:pt x="715" y="374"/>
                  <a:pt x="713" y="372"/>
                </a:cubicBezTo>
                <a:lnTo>
                  <a:pt x="660" y="319"/>
                </a:lnTo>
                <a:cubicBezTo>
                  <a:pt x="595" y="364"/>
                  <a:pt x="505" y="358"/>
                  <a:pt x="447" y="300"/>
                </a:cubicBezTo>
                <a:cubicBezTo>
                  <a:pt x="382" y="235"/>
                  <a:pt x="382" y="130"/>
                  <a:pt x="447" y="65"/>
                </a:cubicBezTo>
                <a:close/>
                <a:moveTo>
                  <a:pt x="486" y="104"/>
                </a:moveTo>
                <a:cubicBezTo>
                  <a:pt x="529" y="60"/>
                  <a:pt x="600" y="60"/>
                  <a:pt x="643" y="104"/>
                </a:cubicBezTo>
                <a:cubicBezTo>
                  <a:pt x="687" y="147"/>
                  <a:pt x="687" y="218"/>
                  <a:pt x="643" y="261"/>
                </a:cubicBezTo>
                <a:cubicBezTo>
                  <a:pt x="600" y="305"/>
                  <a:pt x="529" y="305"/>
                  <a:pt x="486" y="261"/>
                </a:cubicBezTo>
                <a:cubicBezTo>
                  <a:pt x="442" y="218"/>
                  <a:pt x="442" y="147"/>
                  <a:pt x="486" y="104"/>
                </a:cubicBezTo>
                <a:close/>
                <a:moveTo>
                  <a:pt x="306" y="770"/>
                </a:moveTo>
                <a:cubicBezTo>
                  <a:pt x="304" y="706"/>
                  <a:pt x="303" y="643"/>
                  <a:pt x="302" y="579"/>
                </a:cubicBezTo>
                <a:cubicBezTo>
                  <a:pt x="241" y="579"/>
                  <a:pt x="179" y="579"/>
                  <a:pt x="118" y="579"/>
                </a:cubicBezTo>
                <a:cubicBezTo>
                  <a:pt x="117" y="580"/>
                  <a:pt x="116" y="581"/>
                  <a:pt x="115" y="581"/>
                </a:cubicBezTo>
                <a:cubicBezTo>
                  <a:pt x="179" y="644"/>
                  <a:pt x="242" y="707"/>
                  <a:pt x="306" y="770"/>
                </a:cubicBezTo>
                <a:close/>
                <a:moveTo>
                  <a:pt x="110" y="225"/>
                </a:moveTo>
                <a:cubicBezTo>
                  <a:pt x="110" y="233"/>
                  <a:pt x="110" y="242"/>
                  <a:pt x="110" y="250"/>
                </a:cubicBezTo>
                <a:cubicBezTo>
                  <a:pt x="110" y="259"/>
                  <a:pt x="116" y="265"/>
                  <a:pt x="125" y="265"/>
                </a:cubicBezTo>
                <a:cubicBezTo>
                  <a:pt x="209" y="265"/>
                  <a:pt x="292" y="265"/>
                  <a:pt x="376" y="265"/>
                </a:cubicBezTo>
                <a:cubicBezTo>
                  <a:pt x="399" y="265"/>
                  <a:pt x="394" y="228"/>
                  <a:pt x="387" y="214"/>
                </a:cubicBezTo>
                <a:cubicBezTo>
                  <a:pt x="338" y="214"/>
                  <a:pt x="288" y="214"/>
                  <a:pt x="239" y="214"/>
                </a:cubicBezTo>
                <a:cubicBezTo>
                  <a:pt x="209" y="214"/>
                  <a:pt x="110" y="206"/>
                  <a:pt x="110" y="225"/>
                </a:cubicBezTo>
                <a:close/>
                <a:moveTo>
                  <a:pt x="110" y="405"/>
                </a:moveTo>
                <a:cubicBezTo>
                  <a:pt x="110" y="416"/>
                  <a:pt x="110" y="427"/>
                  <a:pt x="110" y="439"/>
                </a:cubicBezTo>
                <a:cubicBezTo>
                  <a:pt x="110" y="447"/>
                  <a:pt x="113" y="450"/>
                  <a:pt x="121" y="450"/>
                </a:cubicBezTo>
                <a:cubicBezTo>
                  <a:pt x="211" y="450"/>
                  <a:pt x="301" y="450"/>
                  <a:pt x="390" y="450"/>
                </a:cubicBezTo>
                <a:cubicBezTo>
                  <a:pt x="392" y="440"/>
                  <a:pt x="400" y="402"/>
                  <a:pt x="379" y="402"/>
                </a:cubicBezTo>
                <a:cubicBezTo>
                  <a:pt x="296" y="402"/>
                  <a:pt x="212" y="402"/>
                  <a:pt x="129" y="402"/>
                </a:cubicBezTo>
                <a:cubicBezTo>
                  <a:pt x="123" y="402"/>
                  <a:pt x="115" y="404"/>
                  <a:pt x="110" y="405"/>
                </a:cubicBezTo>
                <a:close/>
                <a:moveTo>
                  <a:pt x="110" y="328"/>
                </a:moveTo>
                <a:cubicBezTo>
                  <a:pt x="110" y="333"/>
                  <a:pt x="110" y="338"/>
                  <a:pt x="110" y="343"/>
                </a:cubicBezTo>
                <a:cubicBezTo>
                  <a:pt x="110" y="351"/>
                  <a:pt x="113" y="351"/>
                  <a:pt x="118" y="357"/>
                </a:cubicBezTo>
                <a:cubicBezTo>
                  <a:pt x="205" y="357"/>
                  <a:pt x="292" y="357"/>
                  <a:pt x="379" y="357"/>
                </a:cubicBezTo>
                <a:cubicBezTo>
                  <a:pt x="384" y="355"/>
                  <a:pt x="389" y="353"/>
                  <a:pt x="394" y="350"/>
                </a:cubicBezTo>
                <a:cubicBezTo>
                  <a:pt x="394" y="344"/>
                  <a:pt x="394" y="338"/>
                  <a:pt x="394" y="332"/>
                </a:cubicBezTo>
                <a:cubicBezTo>
                  <a:pt x="394" y="320"/>
                  <a:pt x="390" y="317"/>
                  <a:pt x="387" y="309"/>
                </a:cubicBezTo>
                <a:cubicBezTo>
                  <a:pt x="336" y="309"/>
                  <a:pt x="286" y="309"/>
                  <a:pt x="236" y="309"/>
                </a:cubicBezTo>
                <a:cubicBezTo>
                  <a:pt x="211" y="309"/>
                  <a:pt x="187" y="309"/>
                  <a:pt x="162" y="309"/>
                </a:cubicBezTo>
                <a:cubicBezTo>
                  <a:pt x="131" y="310"/>
                  <a:pt x="110" y="299"/>
                  <a:pt x="110" y="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308323" y="5036234"/>
            <a:ext cx="3959433" cy="1111864"/>
            <a:chOff x="4777351" y="4772285"/>
            <a:chExt cx="3959433" cy="1111864"/>
          </a:xfrm>
        </p:grpSpPr>
        <p:grpSp>
          <p:nvGrpSpPr>
            <p:cNvPr id="13" name="组合 12"/>
            <p:cNvGrpSpPr/>
            <p:nvPr/>
          </p:nvGrpSpPr>
          <p:grpSpPr>
            <a:xfrm>
              <a:off x="4777351" y="4772285"/>
              <a:ext cx="3462655" cy="521970"/>
              <a:chOff x="4777351" y="4886838"/>
              <a:chExt cx="3462655" cy="521970"/>
            </a:xfrm>
          </p:grpSpPr>
          <p:sp>
            <p:nvSpPr>
              <p:cNvPr id="39" name="Oval 39"/>
              <p:cNvSpPr>
                <a:spLocks noChangeAspect="1" noChangeArrowheads="1"/>
              </p:cNvSpPr>
              <p:nvPr/>
            </p:nvSpPr>
            <p:spPr bwMode="auto">
              <a:xfrm>
                <a:off x="5068816" y="5069401"/>
                <a:ext cx="173037" cy="158750"/>
              </a:xfrm>
              <a:prstGeom prst="ellipse">
                <a:avLst/>
              </a:prstGeom>
              <a:solidFill>
                <a:srgbClr val="009EB0"/>
              </a:solidFill>
              <a:ln w="28575">
                <a:solidFill>
                  <a:srgbClr val="FFFFFF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TextBox 83"/>
              <p:cNvSpPr txBox="1">
                <a:spLocks noChangeArrowheads="1"/>
              </p:cNvSpPr>
              <p:nvPr/>
            </p:nvSpPr>
            <p:spPr bwMode="auto">
              <a:xfrm>
                <a:off x="4777351" y="4886838"/>
                <a:ext cx="3462655" cy="521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800" smtClean="0">
                    <a:solidFill>
                      <a:srgbClr val="004C54"/>
                    </a:solidFill>
                    <a:latin typeface="微软雅黑" panose="020B0503020204020204" pitchFamily="34" charset="-122"/>
                  </a:rPr>
                  <a:t>       硬件环境搭建</a:t>
                </a:r>
                <a:endParaRPr lang="zh-CN" altLang="en-US" sz="2800">
                  <a:solidFill>
                    <a:srgbClr val="004C54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7703" y="5346981"/>
              <a:ext cx="3679081" cy="537168"/>
              <a:chOff x="7633422" y="4894972"/>
              <a:chExt cx="3679081" cy="537168"/>
            </a:xfrm>
          </p:grpSpPr>
          <p:sp>
            <p:nvSpPr>
              <p:cNvPr id="49" name="Oval 39"/>
              <p:cNvSpPr>
                <a:spLocks noChangeAspect="1" noChangeArrowheads="1"/>
              </p:cNvSpPr>
              <p:nvPr/>
            </p:nvSpPr>
            <p:spPr bwMode="auto">
              <a:xfrm>
                <a:off x="7633422" y="5077207"/>
                <a:ext cx="173037" cy="158750"/>
              </a:xfrm>
              <a:prstGeom prst="ellipse">
                <a:avLst/>
              </a:prstGeom>
              <a:solidFill>
                <a:srgbClr val="009EB0"/>
              </a:solidFill>
              <a:ln w="28575">
                <a:solidFill>
                  <a:srgbClr val="FFFFFF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TextBox 83"/>
              <p:cNvSpPr txBox="1">
                <a:spLocks noChangeArrowheads="1"/>
              </p:cNvSpPr>
              <p:nvPr/>
            </p:nvSpPr>
            <p:spPr bwMode="auto">
              <a:xfrm>
                <a:off x="8020878" y="4894972"/>
                <a:ext cx="3291625" cy="537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800" dirty="0" smtClean="0">
                    <a:solidFill>
                      <a:srgbClr val="004C54"/>
                    </a:solidFill>
                    <a:latin typeface="微软雅黑" panose="020B0503020204020204" pitchFamily="34" charset="-122"/>
                  </a:rPr>
                  <a:t> 软件功能设计</a:t>
                </a:r>
                <a:endParaRPr lang="zh-CN" altLang="en-US" sz="2800" dirty="0">
                  <a:solidFill>
                    <a:srgbClr val="004C54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946207" cy="604837"/>
            <a:chOff x="427038" y="176213"/>
            <a:chExt cx="3946207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3360420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3.1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硬件环境搭建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02" y="3890331"/>
            <a:ext cx="2486660" cy="1848485"/>
          </a:xfrm>
          <a:prstGeom prst="rect">
            <a:avLst/>
          </a:prstGeom>
        </p:spPr>
      </p:pic>
      <p:pic>
        <p:nvPicPr>
          <p:cNvPr id="3115" name="Picture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149" y="4189445"/>
            <a:ext cx="1469401" cy="115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6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3" y="4061318"/>
            <a:ext cx="1151624" cy="141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3" name="直接箭头连接符 52"/>
          <p:cNvCxnSpPr/>
          <p:nvPr/>
        </p:nvCxnSpPr>
        <p:spPr>
          <a:xfrm>
            <a:off x="2134893" y="4748827"/>
            <a:ext cx="51409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4283550" y="4771521"/>
            <a:ext cx="51409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17" name="Picture 4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82" y="2100587"/>
            <a:ext cx="1779555" cy="177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8" name="Picture 4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773" y="3518629"/>
            <a:ext cx="2019563" cy="259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9" name="Picture 4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997" y="602301"/>
            <a:ext cx="14016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" name="直接箭头连接符 71"/>
          <p:cNvCxnSpPr/>
          <p:nvPr/>
        </p:nvCxnSpPr>
        <p:spPr>
          <a:xfrm>
            <a:off x="7584695" y="4848097"/>
            <a:ext cx="51409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5967095" y="3503930"/>
            <a:ext cx="8890" cy="3759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5958205" y="1915795"/>
            <a:ext cx="8890" cy="3759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40435" y="3481070"/>
            <a:ext cx="120396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图像采集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83635" y="1050925"/>
            <a:ext cx="171450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语言播报识别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84285" y="3082290"/>
            <a:ext cx="120396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图像显示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95140" y="5819775"/>
            <a:ext cx="3714750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图像识别（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卷积神经网络）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946207" cy="604837"/>
            <a:chOff x="427038" y="176213"/>
            <a:chExt cx="3946207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3360420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dirty="0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3.2</a:t>
              </a:r>
              <a:r>
                <a:rPr lang="en-US" sz="3200" b="1" dirty="0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 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软件功能设计</a:t>
              </a:r>
              <a:endPara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7" name="图片 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直接连接符 21"/>
          <p:cNvCxnSpPr/>
          <p:nvPr>
            <p:custDataLst>
              <p:tags r:id="rId4"/>
            </p:custDataLst>
          </p:nvPr>
        </p:nvCxnSpPr>
        <p:spPr>
          <a:xfrm>
            <a:off x="2957051" y="2785111"/>
            <a:ext cx="0" cy="2089052"/>
          </a:xfrm>
          <a:prstGeom prst="line">
            <a:avLst/>
          </a:prstGeom>
          <a:ln w="6350" cap="rnd">
            <a:solidFill>
              <a:sysClr val="window" lastClr="FFFFFF">
                <a:lumMod val="6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6034219" y="2785111"/>
            <a:ext cx="0" cy="2089052"/>
          </a:xfrm>
          <a:prstGeom prst="line">
            <a:avLst/>
          </a:prstGeom>
          <a:ln w="6350" cap="rnd">
            <a:solidFill>
              <a:sysClr val="window" lastClr="FFFFFF">
                <a:lumMod val="6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4" name="直接连接符 23"/>
          <p:cNvCxnSpPr/>
          <p:nvPr>
            <p:custDataLst>
              <p:tags r:id="rId6"/>
            </p:custDataLst>
          </p:nvPr>
        </p:nvCxnSpPr>
        <p:spPr>
          <a:xfrm>
            <a:off x="9067319" y="2785111"/>
            <a:ext cx="0" cy="2089052"/>
          </a:xfrm>
          <a:prstGeom prst="line">
            <a:avLst/>
          </a:prstGeom>
          <a:ln w="6350" cap="rnd">
            <a:solidFill>
              <a:sysClr val="window" lastClr="FFFFFF">
                <a:lumMod val="65000"/>
              </a:sysClr>
            </a:solidFill>
            <a:round/>
            <a:headEnd type="none"/>
            <a:tailEnd type="none" w="med" len="med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 bwMode="auto">
          <a:xfrm>
            <a:off x="214689" y="3776107"/>
            <a:ext cx="249384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46800" anchor="t" anchorCtr="0">
            <a:normAutofit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图像数据</a:t>
            </a: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RGB565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endParaRPr lang="zh-CN" alt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 bwMode="auto">
          <a:xfrm>
            <a:off x="214621" y="3400710"/>
            <a:ext cx="2493846" cy="35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 lnSpcReduction="10000"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Ov7670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 bwMode="auto">
          <a:xfrm>
            <a:off x="3244548" y="3776107"/>
            <a:ext cx="249384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46800" anchor="t" anchorCtr="0">
            <a:normAutofit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图像数据的实时输出</a:t>
            </a:r>
            <a:endParaRPr lang="zh-CN" alt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 bwMode="auto">
          <a:xfrm>
            <a:off x="3252877" y="3400710"/>
            <a:ext cx="2485810" cy="35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 lnSpcReduction="10000"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LCD</a:t>
            </a: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实时显示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 bwMode="auto">
          <a:xfrm>
            <a:off x="6343634" y="3776107"/>
            <a:ext cx="2493961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46800" anchor="t" anchorCtr="0">
            <a:normAutofit fontScale="90000"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图像采集、</a:t>
            </a: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LCD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显示、语言输出的控制，数据的卷积运算号处理</a:t>
            </a:r>
            <a:endParaRPr lang="zh-CN" alt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 bwMode="auto">
          <a:xfrm>
            <a:off x="6343526" y="3400710"/>
            <a:ext cx="2493962" cy="35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 lnSpcReduction="10000"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IoT ARC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 bwMode="auto">
          <a:xfrm>
            <a:off x="9354813" y="3776107"/>
            <a:ext cx="249384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46800" anchor="t" anchorCtr="0">
            <a:normAutofit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 ARC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运算全连接输出并且判断当前的人脸</a:t>
            </a:r>
            <a:endParaRPr lang="zh-CN" alt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 bwMode="auto">
          <a:xfrm>
            <a:off x="9352113" y="3400710"/>
            <a:ext cx="2518474" cy="35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 fontScale="80000"/>
          </a:bodyPr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SYN6288语音合成芯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6" name="右箭头 25"/>
          <p:cNvSpPr/>
          <p:nvPr>
            <p:custDataLst>
              <p:tags r:id="rId15"/>
            </p:custDataLst>
          </p:nvPr>
        </p:nvSpPr>
        <p:spPr>
          <a:xfrm>
            <a:off x="2888364" y="3591320"/>
            <a:ext cx="309415" cy="413671"/>
          </a:xfrm>
          <a:prstGeom prst="rightArrow">
            <a:avLst/>
          </a:prstGeom>
          <a:solidFill>
            <a:srgbClr val="1F74AD">
              <a:alpha val="9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0" tIns="0" rIns="0" bIns="0" anchor="ctr"/>
          <a:p>
            <a:pPr algn="ctr">
              <a:lnSpc>
                <a:spcPct val="13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右箭头 26"/>
          <p:cNvSpPr/>
          <p:nvPr>
            <p:custDataLst>
              <p:tags r:id="rId16"/>
            </p:custDataLst>
          </p:nvPr>
        </p:nvSpPr>
        <p:spPr>
          <a:xfrm>
            <a:off x="5965531" y="3591320"/>
            <a:ext cx="309415" cy="413671"/>
          </a:xfrm>
          <a:prstGeom prst="rightArrow">
            <a:avLst/>
          </a:prstGeom>
          <a:solidFill>
            <a:srgbClr val="3498DB">
              <a:alpha val="9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0" tIns="0" rIns="0" bIns="0" anchor="ctr"/>
          <a:p>
            <a:pPr algn="ctr">
              <a:lnSpc>
                <a:spcPct val="13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右箭头 27"/>
          <p:cNvSpPr/>
          <p:nvPr>
            <p:custDataLst>
              <p:tags r:id="rId17"/>
            </p:custDataLst>
          </p:nvPr>
        </p:nvSpPr>
        <p:spPr>
          <a:xfrm>
            <a:off x="8998630" y="3591320"/>
            <a:ext cx="309415" cy="413671"/>
          </a:xfrm>
          <a:prstGeom prst="rightArrow">
            <a:avLst/>
          </a:prstGeom>
          <a:solidFill>
            <a:srgbClr val="1AA3AA">
              <a:alpha val="9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0" tIns="0" rIns="0" bIns="0" anchor="ctr"/>
          <a:p>
            <a:pPr algn="ctr">
              <a:lnSpc>
                <a:spcPct val="13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81982" y="1732453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图像处理流程</a:t>
            </a:r>
            <a:endParaRPr lang="zh-CN" altLang="en-US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9" name="TextBox 77"/>
          <p:cNvSpPr txBox="1">
            <a:spLocks noChangeArrowheads="1"/>
          </p:cNvSpPr>
          <p:nvPr/>
        </p:nvSpPr>
        <p:spPr bwMode="auto">
          <a:xfrm>
            <a:off x="4602163" y="3235325"/>
            <a:ext cx="3168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测试结果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5634038" y="2255838"/>
            <a:ext cx="931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FFFFFF"/>
                </a:solidFill>
                <a:latin typeface="微软雅黑" panose="020B0503020204020204" pitchFamily="34" charset="-122"/>
              </a:rPr>
              <a:t>Part </a:t>
            </a:r>
            <a:r>
              <a:rPr lang="en-US" altLang="zh-CN" sz="2600" smtClean="0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lang="zh-CN" altLang="en-US" sz="26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Freeform 11"/>
          <p:cNvSpPr>
            <a:spLocks noEditPoints="1"/>
          </p:cNvSpPr>
          <p:nvPr/>
        </p:nvSpPr>
        <p:spPr bwMode="auto">
          <a:xfrm>
            <a:off x="5311775" y="757238"/>
            <a:ext cx="1651000" cy="1457325"/>
          </a:xfrm>
          <a:custGeom>
            <a:avLst/>
            <a:gdLst>
              <a:gd name="T0" fmla="*/ 2147483646 w 948"/>
              <a:gd name="T1" fmla="*/ 2147483646 h 810"/>
              <a:gd name="T2" fmla="*/ 2147483646 w 948"/>
              <a:gd name="T3" fmla="*/ 2147483646 h 810"/>
              <a:gd name="T4" fmla="*/ 2147483646 w 948"/>
              <a:gd name="T5" fmla="*/ 2147483646 h 810"/>
              <a:gd name="T6" fmla="*/ 2147483646 w 948"/>
              <a:gd name="T7" fmla="*/ 2147483646 h 810"/>
              <a:gd name="T8" fmla="*/ 2147483646 w 948"/>
              <a:gd name="T9" fmla="*/ 2147483646 h 810"/>
              <a:gd name="T10" fmla="*/ 2147483646 w 948"/>
              <a:gd name="T11" fmla="*/ 2147483646 h 810"/>
              <a:gd name="T12" fmla="*/ 2147483646 w 948"/>
              <a:gd name="T13" fmla="*/ 2147483646 h 810"/>
              <a:gd name="T14" fmla="*/ 2147483646 w 948"/>
              <a:gd name="T15" fmla="*/ 2147483646 h 810"/>
              <a:gd name="T16" fmla="*/ 2147483646 w 948"/>
              <a:gd name="T17" fmla="*/ 2147483646 h 810"/>
              <a:gd name="T18" fmla="*/ 2147483646 w 948"/>
              <a:gd name="T19" fmla="*/ 2147483646 h 810"/>
              <a:gd name="T20" fmla="*/ 2147483646 w 948"/>
              <a:gd name="T21" fmla="*/ 2147483646 h 810"/>
              <a:gd name="T22" fmla="*/ 2147483646 w 948"/>
              <a:gd name="T23" fmla="*/ 2147483646 h 810"/>
              <a:gd name="T24" fmla="*/ 2147483646 w 948"/>
              <a:gd name="T25" fmla="*/ 2147483646 h 810"/>
              <a:gd name="T26" fmla="*/ 2147483646 w 948"/>
              <a:gd name="T27" fmla="*/ 2147483646 h 810"/>
              <a:gd name="T28" fmla="*/ 2147483646 w 948"/>
              <a:gd name="T29" fmla="*/ 2147483646 h 810"/>
              <a:gd name="T30" fmla="*/ 2147483646 w 948"/>
              <a:gd name="T31" fmla="*/ 2147483646 h 810"/>
              <a:gd name="T32" fmla="*/ 2147483646 w 948"/>
              <a:gd name="T33" fmla="*/ 2147483646 h 810"/>
              <a:gd name="T34" fmla="*/ 2147483646 w 948"/>
              <a:gd name="T35" fmla="*/ 2147483646 h 810"/>
              <a:gd name="T36" fmla="*/ 2147483646 w 948"/>
              <a:gd name="T37" fmla="*/ 2147483646 h 810"/>
              <a:gd name="T38" fmla="*/ 2147483646 w 948"/>
              <a:gd name="T39" fmla="*/ 2147483646 h 810"/>
              <a:gd name="T40" fmla="*/ 2147483646 w 948"/>
              <a:gd name="T41" fmla="*/ 2147483646 h 810"/>
              <a:gd name="T42" fmla="*/ 2147483646 w 948"/>
              <a:gd name="T43" fmla="*/ 2147483646 h 810"/>
              <a:gd name="T44" fmla="*/ 2147483646 w 948"/>
              <a:gd name="T45" fmla="*/ 2147483646 h 810"/>
              <a:gd name="T46" fmla="*/ 2147483646 w 948"/>
              <a:gd name="T47" fmla="*/ 2147483646 h 810"/>
              <a:gd name="T48" fmla="*/ 2147483646 w 948"/>
              <a:gd name="T49" fmla="*/ 2147483646 h 810"/>
              <a:gd name="T50" fmla="*/ 2147483646 w 948"/>
              <a:gd name="T51" fmla="*/ 2147483646 h 810"/>
              <a:gd name="T52" fmla="*/ 2147483646 w 948"/>
              <a:gd name="T53" fmla="*/ 2147483646 h 810"/>
              <a:gd name="T54" fmla="*/ 2147483646 w 948"/>
              <a:gd name="T55" fmla="*/ 2147483646 h 810"/>
              <a:gd name="T56" fmla="*/ 2147483646 w 948"/>
              <a:gd name="T57" fmla="*/ 2147483646 h 810"/>
              <a:gd name="T58" fmla="*/ 2147483646 w 948"/>
              <a:gd name="T59" fmla="*/ 2147483646 h 810"/>
              <a:gd name="T60" fmla="*/ 2147483646 w 948"/>
              <a:gd name="T61" fmla="*/ 2147483646 h 810"/>
              <a:gd name="T62" fmla="*/ 2147483646 w 948"/>
              <a:gd name="T63" fmla="*/ 2147483646 h 810"/>
              <a:gd name="T64" fmla="*/ 2147483646 w 948"/>
              <a:gd name="T65" fmla="*/ 2147483646 h 810"/>
              <a:gd name="T66" fmla="*/ 2147483646 w 948"/>
              <a:gd name="T67" fmla="*/ 2147483646 h 810"/>
              <a:gd name="T68" fmla="*/ 2147483646 w 948"/>
              <a:gd name="T69" fmla="*/ 2147483646 h 810"/>
              <a:gd name="T70" fmla="*/ 2147483646 w 948"/>
              <a:gd name="T71" fmla="*/ 2147483646 h 810"/>
              <a:gd name="T72" fmla="*/ 2147483646 w 948"/>
              <a:gd name="T73" fmla="*/ 2147483646 h 810"/>
              <a:gd name="T74" fmla="*/ 2147483646 w 948"/>
              <a:gd name="T75" fmla="*/ 2147483646 h 810"/>
              <a:gd name="T76" fmla="*/ 2147483646 w 948"/>
              <a:gd name="T77" fmla="*/ 2147483646 h 810"/>
              <a:gd name="T78" fmla="*/ 2147483646 w 948"/>
              <a:gd name="T79" fmla="*/ 2147483646 h 810"/>
              <a:gd name="T80" fmla="*/ 2147483646 w 948"/>
              <a:gd name="T81" fmla="*/ 2147483646 h 810"/>
              <a:gd name="T82" fmla="*/ 2147483646 w 948"/>
              <a:gd name="T83" fmla="*/ 2147483646 h 810"/>
              <a:gd name="T84" fmla="*/ 2147483646 w 948"/>
              <a:gd name="T85" fmla="*/ 2147483646 h 810"/>
              <a:gd name="T86" fmla="*/ 2147483646 w 948"/>
              <a:gd name="T87" fmla="*/ 2147483646 h 810"/>
              <a:gd name="T88" fmla="*/ 2147483646 w 948"/>
              <a:gd name="T89" fmla="*/ 2147483646 h 810"/>
              <a:gd name="T90" fmla="*/ 2147483646 w 948"/>
              <a:gd name="T91" fmla="*/ 2147483646 h 810"/>
              <a:gd name="T92" fmla="*/ 2147483646 w 948"/>
              <a:gd name="T93" fmla="*/ 2147483646 h 810"/>
              <a:gd name="T94" fmla="*/ 2147483646 w 948"/>
              <a:gd name="T95" fmla="*/ 2147483646 h 810"/>
              <a:gd name="T96" fmla="*/ 2147483646 w 948"/>
              <a:gd name="T97" fmla="*/ 2147483646 h 810"/>
              <a:gd name="T98" fmla="*/ 2147483646 w 948"/>
              <a:gd name="T99" fmla="*/ 2147483646 h 810"/>
              <a:gd name="T100" fmla="*/ 2147483646 w 948"/>
              <a:gd name="T101" fmla="*/ 2147483646 h 810"/>
              <a:gd name="T102" fmla="*/ 2147483646 w 948"/>
              <a:gd name="T103" fmla="*/ 2147483646 h 810"/>
              <a:gd name="T104" fmla="*/ 2147483646 w 948"/>
              <a:gd name="T105" fmla="*/ 2147483646 h 810"/>
              <a:gd name="T106" fmla="*/ 2147483646 w 948"/>
              <a:gd name="T107" fmla="*/ 2147483646 h 810"/>
              <a:gd name="T108" fmla="*/ 2147483646 w 948"/>
              <a:gd name="T109" fmla="*/ 2147483646 h 810"/>
              <a:gd name="T110" fmla="*/ 2147483646 w 948"/>
              <a:gd name="T111" fmla="*/ 2147483646 h 810"/>
              <a:gd name="T112" fmla="*/ 2147483646 w 948"/>
              <a:gd name="T113" fmla="*/ 2147483646 h 810"/>
              <a:gd name="T114" fmla="*/ 2147483646 w 948"/>
              <a:gd name="T115" fmla="*/ 2147483646 h 810"/>
              <a:gd name="T116" fmla="*/ 2147483646 w 948"/>
              <a:gd name="T117" fmla="*/ 2147483646 h 810"/>
              <a:gd name="T118" fmla="*/ 2147483646 w 948"/>
              <a:gd name="T119" fmla="*/ 2147483646 h 81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48" h="810">
                <a:moveTo>
                  <a:pt x="588" y="151"/>
                </a:moveTo>
                <a:cubicBezTo>
                  <a:pt x="588" y="151"/>
                  <a:pt x="588" y="152"/>
                  <a:pt x="588" y="152"/>
                </a:cubicBezTo>
                <a:cubicBezTo>
                  <a:pt x="588" y="153"/>
                  <a:pt x="589" y="154"/>
                  <a:pt x="589" y="155"/>
                </a:cubicBezTo>
                <a:cubicBezTo>
                  <a:pt x="589" y="156"/>
                  <a:pt x="589" y="156"/>
                  <a:pt x="589" y="157"/>
                </a:cubicBezTo>
                <a:cubicBezTo>
                  <a:pt x="589" y="158"/>
                  <a:pt x="589" y="159"/>
                  <a:pt x="589" y="161"/>
                </a:cubicBezTo>
                <a:cubicBezTo>
                  <a:pt x="589" y="161"/>
                  <a:pt x="589" y="161"/>
                  <a:pt x="589" y="161"/>
                </a:cubicBezTo>
                <a:cubicBezTo>
                  <a:pt x="589" y="162"/>
                  <a:pt x="589" y="164"/>
                  <a:pt x="589" y="165"/>
                </a:cubicBezTo>
                <a:cubicBezTo>
                  <a:pt x="589" y="165"/>
                  <a:pt x="589" y="166"/>
                  <a:pt x="589" y="166"/>
                </a:cubicBezTo>
                <a:cubicBezTo>
                  <a:pt x="589" y="167"/>
                  <a:pt x="589" y="168"/>
                  <a:pt x="589" y="169"/>
                </a:cubicBezTo>
                <a:cubicBezTo>
                  <a:pt x="589" y="170"/>
                  <a:pt x="589" y="170"/>
                  <a:pt x="589" y="171"/>
                </a:cubicBezTo>
                <a:cubicBezTo>
                  <a:pt x="588" y="178"/>
                  <a:pt x="586" y="185"/>
                  <a:pt x="584" y="191"/>
                </a:cubicBezTo>
                <a:cubicBezTo>
                  <a:pt x="584" y="192"/>
                  <a:pt x="583" y="193"/>
                  <a:pt x="583" y="194"/>
                </a:cubicBezTo>
                <a:cubicBezTo>
                  <a:pt x="583" y="195"/>
                  <a:pt x="583" y="195"/>
                  <a:pt x="583" y="195"/>
                </a:cubicBezTo>
                <a:cubicBezTo>
                  <a:pt x="583" y="196"/>
                  <a:pt x="582" y="197"/>
                  <a:pt x="582" y="198"/>
                </a:cubicBezTo>
                <a:cubicBezTo>
                  <a:pt x="582" y="198"/>
                  <a:pt x="582" y="198"/>
                  <a:pt x="582" y="198"/>
                </a:cubicBezTo>
                <a:cubicBezTo>
                  <a:pt x="580" y="201"/>
                  <a:pt x="579" y="204"/>
                  <a:pt x="577" y="207"/>
                </a:cubicBezTo>
                <a:cubicBezTo>
                  <a:pt x="577" y="207"/>
                  <a:pt x="577" y="207"/>
                  <a:pt x="577" y="208"/>
                </a:cubicBezTo>
                <a:cubicBezTo>
                  <a:pt x="577" y="208"/>
                  <a:pt x="576" y="209"/>
                  <a:pt x="575" y="210"/>
                </a:cubicBezTo>
                <a:cubicBezTo>
                  <a:pt x="575" y="210"/>
                  <a:pt x="575" y="211"/>
                  <a:pt x="575" y="211"/>
                </a:cubicBezTo>
                <a:cubicBezTo>
                  <a:pt x="573" y="215"/>
                  <a:pt x="570" y="218"/>
                  <a:pt x="567" y="222"/>
                </a:cubicBezTo>
                <a:cubicBezTo>
                  <a:pt x="567" y="222"/>
                  <a:pt x="567" y="222"/>
                  <a:pt x="567" y="222"/>
                </a:cubicBezTo>
                <a:cubicBezTo>
                  <a:pt x="566" y="223"/>
                  <a:pt x="566" y="224"/>
                  <a:pt x="565" y="224"/>
                </a:cubicBezTo>
                <a:cubicBezTo>
                  <a:pt x="565" y="224"/>
                  <a:pt x="565" y="225"/>
                  <a:pt x="565" y="225"/>
                </a:cubicBezTo>
                <a:cubicBezTo>
                  <a:pt x="562" y="227"/>
                  <a:pt x="560" y="230"/>
                  <a:pt x="558" y="232"/>
                </a:cubicBezTo>
                <a:cubicBezTo>
                  <a:pt x="558" y="232"/>
                  <a:pt x="557" y="232"/>
                  <a:pt x="557" y="232"/>
                </a:cubicBezTo>
                <a:cubicBezTo>
                  <a:pt x="557" y="233"/>
                  <a:pt x="556" y="233"/>
                  <a:pt x="555" y="234"/>
                </a:cubicBezTo>
                <a:cubicBezTo>
                  <a:pt x="555" y="234"/>
                  <a:pt x="555" y="234"/>
                  <a:pt x="554" y="234"/>
                </a:cubicBezTo>
                <a:cubicBezTo>
                  <a:pt x="554" y="235"/>
                  <a:pt x="553" y="236"/>
                  <a:pt x="552" y="236"/>
                </a:cubicBezTo>
                <a:cubicBezTo>
                  <a:pt x="547" y="240"/>
                  <a:pt x="543" y="243"/>
                  <a:pt x="537" y="246"/>
                </a:cubicBezTo>
                <a:cubicBezTo>
                  <a:pt x="536" y="246"/>
                  <a:pt x="535" y="247"/>
                  <a:pt x="534" y="247"/>
                </a:cubicBezTo>
                <a:cubicBezTo>
                  <a:pt x="533" y="247"/>
                  <a:pt x="533" y="248"/>
                  <a:pt x="532" y="248"/>
                </a:cubicBezTo>
                <a:cubicBezTo>
                  <a:pt x="532" y="248"/>
                  <a:pt x="531" y="249"/>
                  <a:pt x="530" y="249"/>
                </a:cubicBezTo>
                <a:cubicBezTo>
                  <a:pt x="529" y="249"/>
                  <a:pt x="529" y="249"/>
                  <a:pt x="528" y="249"/>
                </a:cubicBezTo>
                <a:cubicBezTo>
                  <a:pt x="527" y="250"/>
                  <a:pt x="526" y="250"/>
                  <a:pt x="525" y="251"/>
                </a:cubicBezTo>
                <a:cubicBezTo>
                  <a:pt x="525" y="251"/>
                  <a:pt x="525" y="251"/>
                  <a:pt x="525" y="251"/>
                </a:cubicBezTo>
                <a:cubicBezTo>
                  <a:pt x="523" y="251"/>
                  <a:pt x="522" y="252"/>
                  <a:pt x="520" y="252"/>
                </a:cubicBezTo>
                <a:cubicBezTo>
                  <a:pt x="520" y="252"/>
                  <a:pt x="520" y="252"/>
                  <a:pt x="519" y="252"/>
                </a:cubicBezTo>
                <a:cubicBezTo>
                  <a:pt x="518" y="253"/>
                  <a:pt x="517" y="253"/>
                  <a:pt x="516" y="253"/>
                </a:cubicBezTo>
                <a:cubicBezTo>
                  <a:pt x="516" y="253"/>
                  <a:pt x="515" y="253"/>
                  <a:pt x="515" y="253"/>
                </a:cubicBezTo>
                <a:cubicBezTo>
                  <a:pt x="514" y="254"/>
                  <a:pt x="512" y="254"/>
                  <a:pt x="511" y="254"/>
                </a:cubicBezTo>
                <a:cubicBezTo>
                  <a:pt x="509" y="254"/>
                  <a:pt x="508" y="255"/>
                  <a:pt x="506" y="255"/>
                </a:cubicBezTo>
                <a:cubicBezTo>
                  <a:pt x="506" y="255"/>
                  <a:pt x="506" y="255"/>
                  <a:pt x="505" y="255"/>
                </a:cubicBezTo>
                <a:cubicBezTo>
                  <a:pt x="504" y="255"/>
                  <a:pt x="503" y="255"/>
                  <a:pt x="502" y="255"/>
                </a:cubicBezTo>
                <a:cubicBezTo>
                  <a:pt x="502" y="255"/>
                  <a:pt x="501" y="255"/>
                  <a:pt x="501" y="255"/>
                </a:cubicBezTo>
                <a:cubicBezTo>
                  <a:pt x="499" y="255"/>
                  <a:pt x="498" y="255"/>
                  <a:pt x="496" y="255"/>
                </a:cubicBezTo>
                <a:cubicBezTo>
                  <a:pt x="496" y="255"/>
                  <a:pt x="496" y="255"/>
                  <a:pt x="496" y="255"/>
                </a:cubicBezTo>
                <a:cubicBezTo>
                  <a:pt x="495" y="255"/>
                  <a:pt x="494" y="255"/>
                  <a:pt x="492" y="255"/>
                </a:cubicBezTo>
                <a:cubicBezTo>
                  <a:pt x="492" y="255"/>
                  <a:pt x="491" y="255"/>
                  <a:pt x="491" y="255"/>
                </a:cubicBezTo>
                <a:cubicBezTo>
                  <a:pt x="490" y="255"/>
                  <a:pt x="489" y="255"/>
                  <a:pt x="488" y="255"/>
                </a:cubicBezTo>
                <a:cubicBezTo>
                  <a:pt x="488" y="255"/>
                  <a:pt x="487" y="255"/>
                  <a:pt x="487" y="255"/>
                </a:cubicBezTo>
                <a:cubicBezTo>
                  <a:pt x="485" y="255"/>
                  <a:pt x="484" y="255"/>
                  <a:pt x="483" y="255"/>
                </a:cubicBezTo>
                <a:cubicBezTo>
                  <a:pt x="477" y="254"/>
                  <a:pt x="471" y="253"/>
                  <a:pt x="466" y="251"/>
                </a:cubicBezTo>
                <a:cubicBezTo>
                  <a:pt x="465" y="250"/>
                  <a:pt x="464" y="250"/>
                  <a:pt x="463" y="250"/>
                </a:cubicBezTo>
                <a:cubicBezTo>
                  <a:pt x="463" y="250"/>
                  <a:pt x="462" y="250"/>
                  <a:pt x="462" y="249"/>
                </a:cubicBezTo>
                <a:cubicBezTo>
                  <a:pt x="461" y="249"/>
                  <a:pt x="460" y="249"/>
                  <a:pt x="459" y="248"/>
                </a:cubicBezTo>
                <a:cubicBezTo>
                  <a:pt x="459" y="248"/>
                  <a:pt x="459" y="248"/>
                  <a:pt x="459" y="248"/>
                </a:cubicBezTo>
                <a:cubicBezTo>
                  <a:pt x="456" y="247"/>
                  <a:pt x="453" y="245"/>
                  <a:pt x="450" y="244"/>
                </a:cubicBezTo>
                <a:cubicBezTo>
                  <a:pt x="450" y="244"/>
                  <a:pt x="450" y="244"/>
                  <a:pt x="450" y="244"/>
                </a:cubicBezTo>
                <a:cubicBezTo>
                  <a:pt x="449" y="243"/>
                  <a:pt x="448" y="243"/>
                  <a:pt x="447" y="242"/>
                </a:cubicBezTo>
                <a:cubicBezTo>
                  <a:pt x="447" y="242"/>
                  <a:pt x="447" y="242"/>
                  <a:pt x="446" y="242"/>
                </a:cubicBezTo>
                <a:cubicBezTo>
                  <a:pt x="443" y="239"/>
                  <a:pt x="439" y="237"/>
                  <a:pt x="436" y="234"/>
                </a:cubicBezTo>
                <a:cubicBezTo>
                  <a:pt x="435" y="234"/>
                  <a:pt x="435" y="234"/>
                  <a:pt x="435" y="234"/>
                </a:cubicBezTo>
                <a:cubicBezTo>
                  <a:pt x="434" y="233"/>
                  <a:pt x="434" y="232"/>
                  <a:pt x="433" y="232"/>
                </a:cubicBezTo>
                <a:cubicBezTo>
                  <a:pt x="433" y="231"/>
                  <a:pt x="433" y="231"/>
                  <a:pt x="432" y="231"/>
                </a:cubicBezTo>
                <a:cubicBezTo>
                  <a:pt x="430" y="229"/>
                  <a:pt x="428" y="227"/>
                  <a:pt x="425" y="224"/>
                </a:cubicBezTo>
                <a:cubicBezTo>
                  <a:pt x="425" y="224"/>
                  <a:pt x="425" y="224"/>
                  <a:pt x="425" y="224"/>
                </a:cubicBezTo>
                <a:cubicBezTo>
                  <a:pt x="425" y="223"/>
                  <a:pt x="424" y="222"/>
                  <a:pt x="423" y="222"/>
                </a:cubicBezTo>
                <a:cubicBezTo>
                  <a:pt x="423" y="221"/>
                  <a:pt x="423" y="221"/>
                  <a:pt x="423" y="221"/>
                </a:cubicBezTo>
                <a:cubicBezTo>
                  <a:pt x="422" y="220"/>
                  <a:pt x="421" y="219"/>
                  <a:pt x="421" y="218"/>
                </a:cubicBezTo>
                <a:cubicBezTo>
                  <a:pt x="417" y="213"/>
                  <a:pt x="413" y="207"/>
                  <a:pt x="410" y="200"/>
                </a:cubicBezTo>
                <a:cubicBezTo>
                  <a:pt x="410" y="200"/>
                  <a:pt x="410" y="199"/>
                  <a:pt x="409" y="199"/>
                </a:cubicBezTo>
                <a:cubicBezTo>
                  <a:pt x="409" y="198"/>
                  <a:pt x="409" y="197"/>
                  <a:pt x="408" y="196"/>
                </a:cubicBezTo>
                <a:cubicBezTo>
                  <a:pt x="408" y="196"/>
                  <a:pt x="408" y="195"/>
                  <a:pt x="408" y="195"/>
                </a:cubicBezTo>
                <a:cubicBezTo>
                  <a:pt x="407" y="194"/>
                  <a:pt x="407" y="193"/>
                  <a:pt x="407" y="191"/>
                </a:cubicBezTo>
                <a:cubicBezTo>
                  <a:pt x="406" y="191"/>
                  <a:pt x="406" y="191"/>
                  <a:pt x="406" y="191"/>
                </a:cubicBezTo>
                <a:cubicBezTo>
                  <a:pt x="406" y="190"/>
                  <a:pt x="406" y="188"/>
                  <a:pt x="405" y="187"/>
                </a:cubicBezTo>
                <a:cubicBezTo>
                  <a:pt x="405" y="187"/>
                  <a:pt x="405" y="186"/>
                  <a:pt x="405" y="186"/>
                </a:cubicBezTo>
                <a:cubicBezTo>
                  <a:pt x="405" y="185"/>
                  <a:pt x="404" y="184"/>
                  <a:pt x="404" y="183"/>
                </a:cubicBezTo>
                <a:cubicBezTo>
                  <a:pt x="404" y="182"/>
                  <a:pt x="404" y="182"/>
                  <a:pt x="404" y="181"/>
                </a:cubicBezTo>
                <a:cubicBezTo>
                  <a:pt x="404" y="180"/>
                  <a:pt x="403" y="179"/>
                  <a:pt x="403" y="177"/>
                </a:cubicBezTo>
                <a:cubicBezTo>
                  <a:pt x="403" y="176"/>
                  <a:pt x="403" y="174"/>
                  <a:pt x="402" y="173"/>
                </a:cubicBezTo>
                <a:cubicBezTo>
                  <a:pt x="402" y="173"/>
                  <a:pt x="402" y="172"/>
                  <a:pt x="402" y="172"/>
                </a:cubicBezTo>
                <a:cubicBezTo>
                  <a:pt x="402" y="171"/>
                  <a:pt x="402" y="170"/>
                  <a:pt x="402" y="169"/>
                </a:cubicBezTo>
                <a:cubicBezTo>
                  <a:pt x="402" y="168"/>
                  <a:pt x="402" y="168"/>
                  <a:pt x="402" y="167"/>
                </a:cubicBezTo>
                <a:cubicBezTo>
                  <a:pt x="402" y="166"/>
                  <a:pt x="402" y="164"/>
                  <a:pt x="402" y="163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2" y="161"/>
                  <a:pt x="402" y="160"/>
                  <a:pt x="402" y="159"/>
                </a:cubicBezTo>
                <a:cubicBezTo>
                  <a:pt x="402" y="158"/>
                  <a:pt x="402" y="158"/>
                  <a:pt x="402" y="157"/>
                </a:cubicBezTo>
                <a:cubicBezTo>
                  <a:pt x="402" y="156"/>
                  <a:pt x="402" y="156"/>
                  <a:pt x="402" y="155"/>
                </a:cubicBezTo>
                <a:cubicBezTo>
                  <a:pt x="402" y="154"/>
                  <a:pt x="402" y="154"/>
                  <a:pt x="402" y="153"/>
                </a:cubicBezTo>
                <a:cubicBezTo>
                  <a:pt x="402" y="152"/>
                  <a:pt x="402" y="151"/>
                  <a:pt x="403" y="149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3" y="143"/>
                  <a:pt x="405" y="138"/>
                  <a:pt x="406" y="132"/>
                </a:cubicBezTo>
                <a:cubicBezTo>
                  <a:pt x="407" y="131"/>
                  <a:pt x="407" y="130"/>
                  <a:pt x="408" y="129"/>
                </a:cubicBezTo>
                <a:cubicBezTo>
                  <a:pt x="408" y="129"/>
                  <a:pt x="408" y="129"/>
                  <a:pt x="408" y="129"/>
                </a:cubicBezTo>
                <a:cubicBezTo>
                  <a:pt x="408" y="128"/>
                  <a:pt x="409" y="127"/>
                  <a:pt x="409" y="126"/>
                </a:cubicBezTo>
                <a:cubicBezTo>
                  <a:pt x="409" y="126"/>
                  <a:pt x="409" y="126"/>
                  <a:pt x="409" y="126"/>
                </a:cubicBezTo>
                <a:cubicBezTo>
                  <a:pt x="410" y="123"/>
                  <a:pt x="412" y="120"/>
                  <a:pt x="413" y="117"/>
                </a:cubicBezTo>
                <a:cubicBezTo>
                  <a:pt x="413" y="117"/>
                  <a:pt x="414" y="116"/>
                  <a:pt x="414" y="116"/>
                </a:cubicBezTo>
                <a:cubicBezTo>
                  <a:pt x="414" y="115"/>
                  <a:pt x="415" y="114"/>
                  <a:pt x="415" y="114"/>
                </a:cubicBezTo>
                <a:cubicBezTo>
                  <a:pt x="415" y="113"/>
                  <a:pt x="415" y="113"/>
                  <a:pt x="416" y="113"/>
                </a:cubicBezTo>
                <a:cubicBezTo>
                  <a:pt x="418" y="109"/>
                  <a:pt x="420" y="106"/>
                  <a:pt x="423" y="102"/>
                </a:cubicBezTo>
                <a:cubicBezTo>
                  <a:pt x="423" y="102"/>
                  <a:pt x="423" y="102"/>
                  <a:pt x="424" y="102"/>
                </a:cubicBezTo>
                <a:cubicBezTo>
                  <a:pt x="424" y="101"/>
                  <a:pt x="425" y="100"/>
                  <a:pt x="426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8" y="97"/>
                  <a:pt x="431" y="94"/>
                  <a:pt x="433" y="92"/>
                </a:cubicBezTo>
                <a:cubicBezTo>
                  <a:pt x="433" y="92"/>
                  <a:pt x="433" y="92"/>
                  <a:pt x="433" y="92"/>
                </a:cubicBezTo>
                <a:cubicBezTo>
                  <a:pt x="434" y="91"/>
                  <a:pt x="435" y="90"/>
                  <a:pt x="436" y="90"/>
                </a:cubicBezTo>
                <a:cubicBezTo>
                  <a:pt x="436" y="90"/>
                  <a:pt x="436" y="89"/>
                  <a:pt x="436" y="89"/>
                </a:cubicBezTo>
                <a:cubicBezTo>
                  <a:pt x="437" y="89"/>
                  <a:pt x="438" y="88"/>
                  <a:pt x="439" y="87"/>
                </a:cubicBezTo>
                <a:cubicBezTo>
                  <a:pt x="443" y="84"/>
                  <a:pt x="448" y="81"/>
                  <a:pt x="453" y="78"/>
                </a:cubicBezTo>
                <a:cubicBezTo>
                  <a:pt x="454" y="78"/>
                  <a:pt x="456" y="77"/>
                  <a:pt x="457" y="77"/>
                </a:cubicBezTo>
                <a:cubicBezTo>
                  <a:pt x="457" y="76"/>
                  <a:pt x="458" y="76"/>
                  <a:pt x="458" y="76"/>
                </a:cubicBezTo>
                <a:cubicBezTo>
                  <a:pt x="459" y="76"/>
                  <a:pt x="460" y="75"/>
                  <a:pt x="461" y="75"/>
                </a:cubicBezTo>
                <a:cubicBezTo>
                  <a:pt x="461" y="75"/>
                  <a:pt x="462" y="74"/>
                  <a:pt x="462" y="74"/>
                </a:cubicBezTo>
                <a:cubicBezTo>
                  <a:pt x="463" y="74"/>
                  <a:pt x="465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7" y="72"/>
                  <a:pt x="469" y="72"/>
                  <a:pt x="470" y="72"/>
                </a:cubicBezTo>
                <a:cubicBezTo>
                  <a:pt x="471" y="72"/>
                  <a:pt x="471" y="71"/>
                  <a:pt x="471" y="71"/>
                </a:cubicBezTo>
                <a:cubicBezTo>
                  <a:pt x="472" y="71"/>
                  <a:pt x="473" y="71"/>
                  <a:pt x="474" y="71"/>
                </a:cubicBezTo>
                <a:cubicBezTo>
                  <a:pt x="475" y="71"/>
                  <a:pt x="475" y="70"/>
                  <a:pt x="476" y="70"/>
                </a:cubicBezTo>
                <a:cubicBezTo>
                  <a:pt x="477" y="70"/>
                  <a:pt x="479" y="70"/>
                  <a:pt x="480" y="70"/>
                </a:cubicBezTo>
                <a:cubicBezTo>
                  <a:pt x="481" y="69"/>
                  <a:pt x="483" y="69"/>
                  <a:pt x="484" y="69"/>
                </a:cubicBezTo>
                <a:cubicBezTo>
                  <a:pt x="485" y="69"/>
                  <a:pt x="485" y="69"/>
                  <a:pt x="486" y="69"/>
                </a:cubicBezTo>
                <a:cubicBezTo>
                  <a:pt x="487" y="69"/>
                  <a:pt x="488" y="69"/>
                  <a:pt x="489" y="69"/>
                </a:cubicBezTo>
                <a:cubicBezTo>
                  <a:pt x="489" y="68"/>
                  <a:pt x="490" y="68"/>
                  <a:pt x="490" y="68"/>
                </a:cubicBezTo>
                <a:cubicBezTo>
                  <a:pt x="491" y="68"/>
                  <a:pt x="493" y="68"/>
                  <a:pt x="494" y="68"/>
                </a:cubicBezTo>
                <a:cubicBezTo>
                  <a:pt x="494" y="68"/>
                  <a:pt x="494" y="68"/>
                  <a:pt x="495" y="68"/>
                </a:cubicBezTo>
                <a:cubicBezTo>
                  <a:pt x="496" y="68"/>
                  <a:pt x="497" y="68"/>
                  <a:pt x="498" y="68"/>
                </a:cubicBezTo>
                <a:cubicBezTo>
                  <a:pt x="499" y="68"/>
                  <a:pt x="499" y="68"/>
                  <a:pt x="500" y="68"/>
                </a:cubicBezTo>
                <a:cubicBezTo>
                  <a:pt x="501" y="68"/>
                  <a:pt x="502" y="68"/>
                  <a:pt x="503" y="69"/>
                </a:cubicBezTo>
                <a:cubicBezTo>
                  <a:pt x="503" y="69"/>
                  <a:pt x="504" y="69"/>
                  <a:pt x="504" y="69"/>
                </a:cubicBezTo>
                <a:cubicBezTo>
                  <a:pt x="505" y="69"/>
                  <a:pt x="507" y="69"/>
                  <a:pt x="508" y="69"/>
                </a:cubicBezTo>
                <a:cubicBezTo>
                  <a:pt x="514" y="70"/>
                  <a:pt x="519" y="71"/>
                  <a:pt x="525" y="73"/>
                </a:cubicBezTo>
                <a:cubicBezTo>
                  <a:pt x="526" y="73"/>
                  <a:pt x="527" y="74"/>
                  <a:pt x="528" y="74"/>
                </a:cubicBezTo>
                <a:cubicBezTo>
                  <a:pt x="528" y="74"/>
                  <a:pt x="528" y="74"/>
                  <a:pt x="528" y="74"/>
                </a:cubicBezTo>
                <a:cubicBezTo>
                  <a:pt x="529" y="75"/>
                  <a:pt x="530" y="75"/>
                  <a:pt x="531" y="75"/>
                </a:cubicBezTo>
                <a:cubicBezTo>
                  <a:pt x="531" y="75"/>
                  <a:pt x="532" y="76"/>
                  <a:pt x="532" y="76"/>
                </a:cubicBezTo>
                <a:cubicBezTo>
                  <a:pt x="535" y="77"/>
                  <a:pt x="538" y="78"/>
                  <a:pt x="541" y="80"/>
                </a:cubicBezTo>
                <a:cubicBezTo>
                  <a:pt x="541" y="80"/>
                  <a:pt x="541" y="80"/>
                  <a:pt x="541" y="80"/>
                </a:cubicBezTo>
                <a:cubicBezTo>
                  <a:pt x="542" y="81"/>
                  <a:pt x="543" y="81"/>
                  <a:pt x="544" y="82"/>
                </a:cubicBezTo>
                <a:cubicBezTo>
                  <a:pt x="544" y="82"/>
                  <a:pt x="544" y="82"/>
                  <a:pt x="544" y="82"/>
                </a:cubicBezTo>
                <a:cubicBezTo>
                  <a:pt x="548" y="84"/>
                  <a:pt x="552" y="87"/>
                  <a:pt x="555" y="90"/>
                </a:cubicBezTo>
                <a:cubicBezTo>
                  <a:pt x="555" y="90"/>
                  <a:pt x="555" y="90"/>
                  <a:pt x="556" y="90"/>
                </a:cubicBezTo>
                <a:cubicBezTo>
                  <a:pt x="556" y="91"/>
                  <a:pt x="557" y="92"/>
                  <a:pt x="558" y="92"/>
                </a:cubicBezTo>
                <a:cubicBezTo>
                  <a:pt x="558" y="92"/>
                  <a:pt x="558" y="92"/>
                  <a:pt x="558" y="93"/>
                </a:cubicBezTo>
                <a:cubicBezTo>
                  <a:pt x="561" y="95"/>
                  <a:pt x="563" y="97"/>
                  <a:pt x="565" y="100"/>
                </a:cubicBezTo>
                <a:cubicBezTo>
                  <a:pt x="565" y="100"/>
                  <a:pt x="565" y="100"/>
                  <a:pt x="565" y="100"/>
                </a:cubicBezTo>
                <a:cubicBezTo>
                  <a:pt x="566" y="101"/>
                  <a:pt x="567" y="101"/>
                  <a:pt x="567" y="102"/>
                </a:cubicBezTo>
                <a:cubicBezTo>
                  <a:pt x="568" y="102"/>
                  <a:pt x="568" y="103"/>
                  <a:pt x="568" y="103"/>
                </a:cubicBezTo>
                <a:cubicBezTo>
                  <a:pt x="569" y="104"/>
                  <a:pt x="569" y="104"/>
                  <a:pt x="570" y="105"/>
                </a:cubicBezTo>
                <a:cubicBezTo>
                  <a:pt x="573" y="110"/>
                  <a:pt x="576" y="115"/>
                  <a:pt x="579" y="120"/>
                </a:cubicBezTo>
                <a:cubicBezTo>
                  <a:pt x="580" y="121"/>
                  <a:pt x="580" y="122"/>
                  <a:pt x="581" y="123"/>
                </a:cubicBezTo>
                <a:cubicBezTo>
                  <a:pt x="581" y="124"/>
                  <a:pt x="581" y="124"/>
                  <a:pt x="581" y="125"/>
                </a:cubicBezTo>
                <a:cubicBezTo>
                  <a:pt x="582" y="126"/>
                  <a:pt x="582" y="127"/>
                  <a:pt x="582" y="127"/>
                </a:cubicBezTo>
                <a:cubicBezTo>
                  <a:pt x="583" y="128"/>
                  <a:pt x="583" y="128"/>
                  <a:pt x="583" y="129"/>
                </a:cubicBezTo>
                <a:cubicBezTo>
                  <a:pt x="583" y="130"/>
                  <a:pt x="584" y="131"/>
                  <a:pt x="584" y="132"/>
                </a:cubicBezTo>
                <a:cubicBezTo>
                  <a:pt x="584" y="132"/>
                  <a:pt x="584" y="133"/>
                  <a:pt x="584" y="133"/>
                </a:cubicBezTo>
                <a:cubicBezTo>
                  <a:pt x="585" y="134"/>
                  <a:pt x="585" y="135"/>
                  <a:pt x="585" y="137"/>
                </a:cubicBezTo>
                <a:lnTo>
                  <a:pt x="586" y="138"/>
                </a:lnTo>
                <a:cubicBezTo>
                  <a:pt x="586" y="139"/>
                  <a:pt x="586" y="140"/>
                  <a:pt x="587" y="141"/>
                </a:cubicBezTo>
                <a:cubicBezTo>
                  <a:pt x="587" y="141"/>
                  <a:pt x="587" y="142"/>
                  <a:pt x="587" y="142"/>
                </a:cubicBezTo>
                <a:cubicBezTo>
                  <a:pt x="587" y="144"/>
                  <a:pt x="587" y="145"/>
                  <a:pt x="588" y="147"/>
                </a:cubicBezTo>
                <a:cubicBezTo>
                  <a:pt x="588" y="148"/>
                  <a:pt x="588" y="149"/>
                  <a:pt x="588" y="151"/>
                </a:cubicBezTo>
                <a:close/>
                <a:moveTo>
                  <a:pt x="657" y="163"/>
                </a:moveTo>
                <a:lnTo>
                  <a:pt x="648" y="108"/>
                </a:lnTo>
                <a:lnTo>
                  <a:pt x="616" y="114"/>
                </a:lnTo>
                <a:cubicBezTo>
                  <a:pt x="611" y="99"/>
                  <a:pt x="602" y="86"/>
                  <a:pt x="592" y="74"/>
                </a:cubicBezTo>
                <a:lnTo>
                  <a:pt x="611" y="48"/>
                </a:lnTo>
                <a:lnTo>
                  <a:pt x="565" y="16"/>
                </a:lnTo>
                <a:lnTo>
                  <a:pt x="547" y="42"/>
                </a:lnTo>
                <a:cubicBezTo>
                  <a:pt x="533" y="36"/>
                  <a:pt x="518" y="32"/>
                  <a:pt x="502" y="32"/>
                </a:cubicBezTo>
                <a:lnTo>
                  <a:pt x="497" y="0"/>
                </a:lnTo>
                <a:lnTo>
                  <a:pt x="442" y="9"/>
                </a:lnTo>
                <a:lnTo>
                  <a:pt x="447" y="41"/>
                </a:lnTo>
                <a:cubicBezTo>
                  <a:pt x="432" y="47"/>
                  <a:pt x="419" y="55"/>
                  <a:pt x="408" y="65"/>
                </a:cubicBezTo>
                <a:lnTo>
                  <a:pt x="382" y="47"/>
                </a:lnTo>
                <a:lnTo>
                  <a:pt x="350" y="92"/>
                </a:lnTo>
                <a:lnTo>
                  <a:pt x="376" y="110"/>
                </a:lnTo>
                <a:cubicBezTo>
                  <a:pt x="370" y="124"/>
                  <a:pt x="366" y="140"/>
                  <a:pt x="365" y="155"/>
                </a:cubicBezTo>
                <a:lnTo>
                  <a:pt x="334" y="161"/>
                </a:lnTo>
                <a:lnTo>
                  <a:pt x="343" y="215"/>
                </a:lnTo>
                <a:lnTo>
                  <a:pt x="374" y="210"/>
                </a:lnTo>
                <a:cubicBezTo>
                  <a:pt x="380" y="225"/>
                  <a:pt x="388" y="238"/>
                  <a:pt x="399" y="249"/>
                </a:cubicBezTo>
                <a:lnTo>
                  <a:pt x="380" y="275"/>
                </a:lnTo>
                <a:lnTo>
                  <a:pt x="425" y="308"/>
                </a:lnTo>
                <a:lnTo>
                  <a:pt x="444" y="282"/>
                </a:lnTo>
                <a:cubicBezTo>
                  <a:pt x="458" y="288"/>
                  <a:pt x="473" y="291"/>
                  <a:pt x="489" y="292"/>
                </a:cubicBezTo>
                <a:lnTo>
                  <a:pt x="494" y="324"/>
                </a:lnTo>
                <a:lnTo>
                  <a:pt x="549" y="315"/>
                </a:lnTo>
                <a:lnTo>
                  <a:pt x="544" y="283"/>
                </a:lnTo>
                <a:cubicBezTo>
                  <a:pt x="558" y="277"/>
                  <a:pt x="571" y="269"/>
                  <a:pt x="583" y="258"/>
                </a:cubicBezTo>
                <a:lnTo>
                  <a:pt x="609" y="277"/>
                </a:lnTo>
                <a:lnTo>
                  <a:pt x="641" y="232"/>
                </a:lnTo>
                <a:lnTo>
                  <a:pt x="615" y="213"/>
                </a:lnTo>
                <a:cubicBezTo>
                  <a:pt x="621" y="199"/>
                  <a:pt x="625" y="184"/>
                  <a:pt x="625" y="168"/>
                </a:cubicBezTo>
                <a:lnTo>
                  <a:pt x="657" y="163"/>
                </a:lnTo>
                <a:close/>
                <a:moveTo>
                  <a:pt x="453" y="544"/>
                </a:moveTo>
                <a:cubicBezTo>
                  <a:pt x="453" y="545"/>
                  <a:pt x="453" y="546"/>
                  <a:pt x="453" y="547"/>
                </a:cubicBezTo>
                <a:cubicBezTo>
                  <a:pt x="452" y="548"/>
                  <a:pt x="452" y="550"/>
                  <a:pt x="452" y="552"/>
                </a:cubicBezTo>
                <a:cubicBezTo>
                  <a:pt x="452" y="553"/>
                  <a:pt x="451" y="554"/>
                  <a:pt x="451" y="554"/>
                </a:cubicBezTo>
                <a:cubicBezTo>
                  <a:pt x="451" y="557"/>
                  <a:pt x="450" y="559"/>
                  <a:pt x="450" y="562"/>
                </a:cubicBezTo>
                <a:cubicBezTo>
                  <a:pt x="450" y="562"/>
                  <a:pt x="450" y="562"/>
                  <a:pt x="449" y="562"/>
                </a:cubicBezTo>
                <a:cubicBezTo>
                  <a:pt x="449" y="565"/>
                  <a:pt x="448" y="567"/>
                  <a:pt x="448" y="569"/>
                </a:cubicBezTo>
                <a:cubicBezTo>
                  <a:pt x="447" y="570"/>
                  <a:pt x="447" y="570"/>
                  <a:pt x="447" y="571"/>
                </a:cubicBezTo>
                <a:cubicBezTo>
                  <a:pt x="447" y="573"/>
                  <a:pt x="446" y="575"/>
                  <a:pt x="445" y="576"/>
                </a:cubicBezTo>
                <a:cubicBezTo>
                  <a:pt x="445" y="577"/>
                  <a:pt x="445" y="578"/>
                  <a:pt x="445" y="579"/>
                </a:cubicBezTo>
                <a:cubicBezTo>
                  <a:pt x="440" y="591"/>
                  <a:pt x="435" y="602"/>
                  <a:pt x="428" y="612"/>
                </a:cubicBezTo>
                <a:cubicBezTo>
                  <a:pt x="427" y="614"/>
                  <a:pt x="426" y="616"/>
                  <a:pt x="425" y="617"/>
                </a:cubicBezTo>
                <a:cubicBezTo>
                  <a:pt x="424" y="617"/>
                  <a:pt x="424" y="618"/>
                  <a:pt x="424" y="618"/>
                </a:cubicBezTo>
                <a:cubicBezTo>
                  <a:pt x="423" y="620"/>
                  <a:pt x="422" y="621"/>
                  <a:pt x="421" y="623"/>
                </a:cubicBezTo>
                <a:cubicBezTo>
                  <a:pt x="421" y="623"/>
                  <a:pt x="420" y="623"/>
                  <a:pt x="420" y="623"/>
                </a:cubicBezTo>
                <a:cubicBezTo>
                  <a:pt x="417" y="628"/>
                  <a:pt x="413" y="632"/>
                  <a:pt x="409" y="637"/>
                </a:cubicBezTo>
                <a:cubicBezTo>
                  <a:pt x="409" y="637"/>
                  <a:pt x="409" y="637"/>
                  <a:pt x="408" y="637"/>
                </a:cubicBezTo>
                <a:cubicBezTo>
                  <a:pt x="407" y="639"/>
                  <a:pt x="406" y="640"/>
                  <a:pt x="404" y="641"/>
                </a:cubicBezTo>
                <a:cubicBezTo>
                  <a:pt x="404" y="641"/>
                  <a:pt x="404" y="642"/>
                  <a:pt x="404" y="642"/>
                </a:cubicBezTo>
                <a:cubicBezTo>
                  <a:pt x="398" y="648"/>
                  <a:pt x="392" y="653"/>
                  <a:pt x="386" y="657"/>
                </a:cubicBezTo>
                <a:cubicBezTo>
                  <a:pt x="385" y="657"/>
                  <a:pt x="385" y="658"/>
                  <a:pt x="385" y="658"/>
                </a:cubicBezTo>
                <a:cubicBezTo>
                  <a:pt x="383" y="659"/>
                  <a:pt x="382" y="660"/>
                  <a:pt x="380" y="661"/>
                </a:cubicBezTo>
                <a:cubicBezTo>
                  <a:pt x="380" y="661"/>
                  <a:pt x="379" y="661"/>
                  <a:pt x="379" y="662"/>
                </a:cubicBezTo>
                <a:cubicBezTo>
                  <a:pt x="374" y="665"/>
                  <a:pt x="369" y="668"/>
                  <a:pt x="364" y="670"/>
                </a:cubicBezTo>
                <a:cubicBezTo>
                  <a:pt x="364" y="671"/>
                  <a:pt x="364" y="671"/>
                  <a:pt x="363" y="671"/>
                </a:cubicBezTo>
                <a:cubicBezTo>
                  <a:pt x="362" y="672"/>
                  <a:pt x="360" y="672"/>
                  <a:pt x="358" y="673"/>
                </a:cubicBezTo>
                <a:cubicBezTo>
                  <a:pt x="358" y="673"/>
                  <a:pt x="358" y="674"/>
                  <a:pt x="357" y="674"/>
                </a:cubicBezTo>
                <a:cubicBezTo>
                  <a:pt x="356" y="675"/>
                  <a:pt x="354" y="675"/>
                  <a:pt x="352" y="676"/>
                </a:cubicBezTo>
                <a:cubicBezTo>
                  <a:pt x="343" y="680"/>
                  <a:pt x="333" y="683"/>
                  <a:pt x="323" y="685"/>
                </a:cubicBezTo>
                <a:cubicBezTo>
                  <a:pt x="321" y="686"/>
                  <a:pt x="318" y="686"/>
                  <a:pt x="316" y="687"/>
                </a:cubicBezTo>
                <a:cubicBezTo>
                  <a:pt x="315" y="687"/>
                  <a:pt x="314" y="687"/>
                  <a:pt x="313" y="687"/>
                </a:cubicBezTo>
                <a:cubicBezTo>
                  <a:pt x="312" y="687"/>
                  <a:pt x="310" y="688"/>
                  <a:pt x="308" y="688"/>
                </a:cubicBezTo>
                <a:cubicBezTo>
                  <a:pt x="307" y="688"/>
                  <a:pt x="307" y="688"/>
                  <a:pt x="306" y="688"/>
                </a:cubicBezTo>
                <a:cubicBezTo>
                  <a:pt x="304" y="688"/>
                  <a:pt x="301" y="689"/>
                  <a:pt x="299" y="689"/>
                </a:cubicBezTo>
                <a:cubicBezTo>
                  <a:pt x="299" y="689"/>
                  <a:pt x="299" y="689"/>
                  <a:pt x="298" y="689"/>
                </a:cubicBezTo>
                <a:cubicBezTo>
                  <a:pt x="296" y="689"/>
                  <a:pt x="293" y="689"/>
                  <a:pt x="291" y="689"/>
                </a:cubicBezTo>
                <a:cubicBezTo>
                  <a:pt x="290" y="689"/>
                  <a:pt x="289" y="689"/>
                  <a:pt x="289" y="689"/>
                </a:cubicBezTo>
                <a:cubicBezTo>
                  <a:pt x="287" y="689"/>
                  <a:pt x="285" y="689"/>
                  <a:pt x="283" y="689"/>
                </a:cubicBezTo>
                <a:cubicBezTo>
                  <a:pt x="282" y="689"/>
                  <a:pt x="281" y="689"/>
                  <a:pt x="281" y="689"/>
                </a:cubicBezTo>
                <a:cubicBezTo>
                  <a:pt x="278" y="689"/>
                  <a:pt x="276" y="689"/>
                  <a:pt x="273" y="689"/>
                </a:cubicBezTo>
                <a:cubicBezTo>
                  <a:pt x="270" y="688"/>
                  <a:pt x="268" y="688"/>
                  <a:pt x="265" y="688"/>
                </a:cubicBezTo>
                <a:cubicBezTo>
                  <a:pt x="265" y="688"/>
                  <a:pt x="264" y="687"/>
                  <a:pt x="263" y="687"/>
                </a:cubicBezTo>
                <a:cubicBezTo>
                  <a:pt x="261" y="687"/>
                  <a:pt x="259" y="687"/>
                  <a:pt x="257" y="686"/>
                </a:cubicBezTo>
                <a:cubicBezTo>
                  <a:pt x="257" y="686"/>
                  <a:pt x="256" y="686"/>
                  <a:pt x="255" y="686"/>
                </a:cubicBezTo>
                <a:cubicBezTo>
                  <a:pt x="253" y="686"/>
                  <a:pt x="250" y="685"/>
                  <a:pt x="248" y="684"/>
                </a:cubicBezTo>
                <a:cubicBezTo>
                  <a:pt x="248" y="684"/>
                  <a:pt x="247" y="684"/>
                  <a:pt x="247" y="684"/>
                </a:cubicBezTo>
                <a:cubicBezTo>
                  <a:pt x="245" y="684"/>
                  <a:pt x="243" y="683"/>
                  <a:pt x="241" y="683"/>
                </a:cubicBezTo>
                <a:cubicBezTo>
                  <a:pt x="240" y="682"/>
                  <a:pt x="239" y="682"/>
                  <a:pt x="238" y="682"/>
                </a:cubicBezTo>
                <a:cubicBezTo>
                  <a:pt x="237" y="681"/>
                  <a:pt x="235" y="681"/>
                  <a:pt x="233" y="680"/>
                </a:cubicBezTo>
                <a:cubicBezTo>
                  <a:pt x="233" y="680"/>
                  <a:pt x="232" y="680"/>
                  <a:pt x="231" y="679"/>
                </a:cubicBezTo>
                <a:cubicBezTo>
                  <a:pt x="229" y="679"/>
                  <a:pt x="226" y="678"/>
                  <a:pt x="224" y="677"/>
                </a:cubicBezTo>
                <a:cubicBezTo>
                  <a:pt x="215" y="673"/>
                  <a:pt x="206" y="668"/>
                  <a:pt x="197" y="663"/>
                </a:cubicBezTo>
                <a:cubicBezTo>
                  <a:pt x="196" y="662"/>
                  <a:pt x="194" y="661"/>
                  <a:pt x="192" y="660"/>
                </a:cubicBezTo>
                <a:cubicBezTo>
                  <a:pt x="192" y="659"/>
                  <a:pt x="192" y="659"/>
                  <a:pt x="191" y="659"/>
                </a:cubicBezTo>
                <a:cubicBezTo>
                  <a:pt x="190" y="658"/>
                  <a:pt x="188" y="657"/>
                  <a:pt x="187" y="656"/>
                </a:cubicBezTo>
                <a:cubicBezTo>
                  <a:pt x="187" y="655"/>
                  <a:pt x="187" y="655"/>
                  <a:pt x="186" y="655"/>
                </a:cubicBezTo>
                <a:cubicBezTo>
                  <a:pt x="182" y="652"/>
                  <a:pt x="177" y="648"/>
                  <a:pt x="173" y="644"/>
                </a:cubicBezTo>
                <a:cubicBezTo>
                  <a:pt x="173" y="644"/>
                  <a:pt x="172" y="643"/>
                  <a:pt x="172" y="643"/>
                </a:cubicBezTo>
                <a:cubicBezTo>
                  <a:pt x="171" y="642"/>
                  <a:pt x="170" y="641"/>
                  <a:pt x="168" y="639"/>
                </a:cubicBezTo>
                <a:cubicBezTo>
                  <a:pt x="168" y="639"/>
                  <a:pt x="168" y="639"/>
                  <a:pt x="167" y="638"/>
                </a:cubicBezTo>
                <a:cubicBezTo>
                  <a:pt x="162" y="633"/>
                  <a:pt x="157" y="627"/>
                  <a:pt x="152" y="620"/>
                </a:cubicBezTo>
                <a:cubicBezTo>
                  <a:pt x="152" y="620"/>
                  <a:pt x="152" y="620"/>
                  <a:pt x="151" y="619"/>
                </a:cubicBezTo>
                <a:cubicBezTo>
                  <a:pt x="150" y="618"/>
                  <a:pt x="149" y="616"/>
                  <a:pt x="148" y="615"/>
                </a:cubicBezTo>
                <a:cubicBezTo>
                  <a:pt x="148" y="615"/>
                  <a:pt x="148" y="614"/>
                  <a:pt x="148" y="614"/>
                </a:cubicBezTo>
                <a:cubicBezTo>
                  <a:pt x="145" y="609"/>
                  <a:pt x="142" y="604"/>
                  <a:pt x="139" y="599"/>
                </a:cubicBezTo>
                <a:cubicBezTo>
                  <a:pt x="139" y="599"/>
                  <a:pt x="139" y="598"/>
                  <a:pt x="139" y="598"/>
                </a:cubicBezTo>
                <a:cubicBezTo>
                  <a:pt x="138" y="597"/>
                  <a:pt x="137" y="595"/>
                  <a:pt x="136" y="593"/>
                </a:cubicBezTo>
                <a:cubicBezTo>
                  <a:pt x="136" y="593"/>
                  <a:pt x="136" y="592"/>
                  <a:pt x="136" y="592"/>
                </a:cubicBezTo>
                <a:cubicBezTo>
                  <a:pt x="135" y="590"/>
                  <a:pt x="134" y="589"/>
                  <a:pt x="133" y="587"/>
                </a:cubicBezTo>
                <a:cubicBezTo>
                  <a:pt x="129" y="575"/>
                  <a:pt x="125" y="563"/>
                  <a:pt x="123" y="551"/>
                </a:cubicBezTo>
                <a:cubicBezTo>
                  <a:pt x="123" y="550"/>
                  <a:pt x="122" y="549"/>
                  <a:pt x="122" y="548"/>
                </a:cubicBezTo>
                <a:cubicBezTo>
                  <a:pt x="122" y="547"/>
                  <a:pt x="122" y="545"/>
                  <a:pt x="122" y="543"/>
                </a:cubicBezTo>
                <a:cubicBezTo>
                  <a:pt x="122" y="542"/>
                  <a:pt x="121" y="541"/>
                  <a:pt x="121" y="541"/>
                </a:cubicBezTo>
                <a:cubicBezTo>
                  <a:pt x="121" y="538"/>
                  <a:pt x="121" y="536"/>
                  <a:pt x="121" y="534"/>
                </a:cubicBezTo>
                <a:cubicBezTo>
                  <a:pt x="121" y="534"/>
                  <a:pt x="121" y="533"/>
                  <a:pt x="121" y="533"/>
                </a:cubicBezTo>
                <a:cubicBezTo>
                  <a:pt x="120" y="531"/>
                  <a:pt x="120" y="528"/>
                  <a:pt x="120" y="526"/>
                </a:cubicBezTo>
                <a:cubicBezTo>
                  <a:pt x="120" y="525"/>
                  <a:pt x="120" y="524"/>
                  <a:pt x="120" y="523"/>
                </a:cubicBezTo>
                <a:cubicBezTo>
                  <a:pt x="120" y="522"/>
                  <a:pt x="120" y="520"/>
                  <a:pt x="120" y="518"/>
                </a:cubicBezTo>
                <a:cubicBezTo>
                  <a:pt x="120" y="517"/>
                  <a:pt x="120" y="516"/>
                  <a:pt x="120" y="515"/>
                </a:cubicBezTo>
                <a:cubicBezTo>
                  <a:pt x="121" y="513"/>
                  <a:pt x="121" y="510"/>
                  <a:pt x="121" y="508"/>
                </a:cubicBezTo>
                <a:cubicBezTo>
                  <a:pt x="121" y="505"/>
                  <a:pt x="121" y="503"/>
                  <a:pt x="122" y="500"/>
                </a:cubicBezTo>
                <a:cubicBezTo>
                  <a:pt x="122" y="499"/>
                  <a:pt x="122" y="499"/>
                  <a:pt x="122" y="498"/>
                </a:cubicBezTo>
                <a:cubicBezTo>
                  <a:pt x="122" y="496"/>
                  <a:pt x="123" y="494"/>
                  <a:pt x="123" y="492"/>
                </a:cubicBezTo>
                <a:cubicBezTo>
                  <a:pt x="123" y="492"/>
                  <a:pt x="123" y="491"/>
                  <a:pt x="123" y="490"/>
                </a:cubicBezTo>
                <a:cubicBezTo>
                  <a:pt x="124" y="488"/>
                  <a:pt x="124" y="485"/>
                  <a:pt x="125" y="483"/>
                </a:cubicBezTo>
                <a:cubicBezTo>
                  <a:pt x="125" y="482"/>
                  <a:pt x="125" y="482"/>
                  <a:pt x="125" y="482"/>
                </a:cubicBezTo>
                <a:cubicBezTo>
                  <a:pt x="126" y="480"/>
                  <a:pt x="126" y="478"/>
                  <a:pt x="127" y="475"/>
                </a:cubicBezTo>
                <a:cubicBezTo>
                  <a:pt x="127" y="475"/>
                  <a:pt x="127" y="474"/>
                  <a:pt x="128" y="473"/>
                </a:cubicBezTo>
                <a:cubicBezTo>
                  <a:pt x="128" y="471"/>
                  <a:pt x="129" y="470"/>
                  <a:pt x="129" y="468"/>
                </a:cubicBezTo>
                <a:cubicBezTo>
                  <a:pt x="130" y="467"/>
                  <a:pt x="130" y="467"/>
                  <a:pt x="130" y="466"/>
                </a:cubicBezTo>
                <a:cubicBezTo>
                  <a:pt x="131" y="464"/>
                  <a:pt x="132" y="461"/>
                  <a:pt x="133" y="459"/>
                </a:cubicBezTo>
                <a:cubicBezTo>
                  <a:pt x="133" y="459"/>
                  <a:pt x="133" y="459"/>
                  <a:pt x="133" y="459"/>
                </a:cubicBezTo>
                <a:cubicBezTo>
                  <a:pt x="136" y="450"/>
                  <a:pt x="141" y="440"/>
                  <a:pt x="147" y="432"/>
                </a:cubicBezTo>
                <a:cubicBezTo>
                  <a:pt x="148" y="430"/>
                  <a:pt x="149" y="429"/>
                  <a:pt x="150" y="427"/>
                </a:cubicBezTo>
                <a:cubicBezTo>
                  <a:pt x="150" y="427"/>
                  <a:pt x="150" y="426"/>
                  <a:pt x="151" y="426"/>
                </a:cubicBezTo>
                <a:cubicBezTo>
                  <a:pt x="152" y="425"/>
                  <a:pt x="153" y="423"/>
                  <a:pt x="154" y="422"/>
                </a:cubicBezTo>
                <a:cubicBezTo>
                  <a:pt x="154" y="422"/>
                  <a:pt x="154" y="421"/>
                  <a:pt x="154" y="421"/>
                </a:cubicBezTo>
                <a:cubicBezTo>
                  <a:pt x="158" y="416"/>
                  <a:pt x="162" y="412"/>
                  <a:pt x="166" y="408"/>
                </a:cubicBezTo>
                <a:cubicBezTo>
                  <a:pt x="166" y="407"/>
                  <a:pt x="166" y="407"/>
                  <a:pt x="166" y="407"/>
                </a:cubicBezTo>
                <a:cubicBezTo>
                  <a:pt x="168" y="406"/>
                  <a:pt x="169" y="404"/>
                  <a:pt x="170" y="403"/>
                </a:cubicBezTo>
                <a:cubicBezTo>
                  <a:pt x="170" y="403"/>
                  <a:pt x="171" y="403"/>
                  <a:pt x="171" y="402"/>
                </a:cubicBezTo>
                <a:cubicBezTo>
                  <a:pt x="177" y="397"/>
                  <a:pt x="183" y="392"/>
                  <a:pt x="189" y="387"/>
                </a:cubicBezTo>
                <a:cubicBezTo>
                  <a:pt x="189" y="387"/>
                  <a:pt x="190" y="387"/>
                  <a:pt x="190" y="386"/>
                </a:cubicBezTo>
                <a:cubicBezTo>
                  <a:pt x="192" y="385"/>
                  <a:pt x="193" y="384"/>
                  <a:pt x="195" y="383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79"/>
                  <a:pt x="205" y="377"/>
                  <a:pt x="211" y="374"/>
                </a:cubicBezTo>
                <a:cubicBezTo>
                  <a:pt x="211" y="374"/>
                  <a:pt x="211" y="374"/>
                  <a:pt x="211" y="373"/>
                </a:cubicBezTo>
                <a:cubicBezTo>
                  <a:pt x="213" y="373"/>
                  <a:pt x="215" y="372"/>
                  <a:pt x="216" y="371"/>
                </a:cubicBezTo>
                <a:cubicBezTo>
                  <a:pt x="217" y="371"/>
                  <a:pt x="217" y="371"/>
                  <a:pt x="217" y="371"/>
                </a:cubicBezTo>
                <a:cubicBezTo>
                  <a:pt x="219" y="370"/>
                  <a:pt x="221" y="369"/>
                  <a:pt x="223" y="368"/>
                </a:cubicBezTo>
                <a:cubicBezTo>
                  <a:pt x="232" y="364"/>
                  <a:pt x="242" y="361"/>
                  <a:pt x="252" y="359"/>
                </a:cubicBezTo>
                <a:cubicBezTo>
                  <a:pt x="254" y="358"/>
                  <a:pt x="256" y="358"/>
                  <a:pt x="259" y="358"/>
                </a:cubicBezTo>
                <a:cubicBezTo>
                  <a:pt x="260" y="357"/>
                  <a:pt x="260" y="357"/>
                  <a:pt x="261" y="357"/>
                </a:cubicBezTo>
                <a:cubicBezTo>
                  <a:pt x="263" y="357"/>
                  <a:pt x="265" y="357"/>
                  <a:pt x="266" y="356"/>
                </a:cubicBezTo>
                <a:cubicBezTo>
                  <a:pt x="267" y="356"/>
                  <a:pt x="268" y="356"/>
                  <a:pt x="269" y="356"/>
                </a:cubicBezTo>
                <a:cubicBezTo>
                  <a:pt x="271" y="356"/>
                  <a:pt x="273" y="356"/>
                  <a:pt x="276" y="356"/>
                </a:cubicBezTo>
                <a:cubicBezTo>
                  <a:pt x="276" y="355"/>
                  <a:pt x="276" y="355"/>
                  <a:pt x="276" y="355"/>
                </a:cubicBezTo>
                <a:cubicBezTo>
                  <a:pt x="279" y="355"/>
                  <a:pt x="281" y="355"/>
                  <a:pt x="284" y="355"/>
                </a:cubicBezTo>
                <a:cubicBezTo>
                  <a:pt x="285" y="355"/>
                  <a:pt x="285" y="355"/>
                  <a:pt x="286" y="355"/>
                </a:cubicBezTo>
                <a:cubicBezTo>
                  <a:pt x="288" y="355"/>
                  <a:pt x="290" y="355"/>
                  <a:pt x="292" y="355"/>
                </a:cubicBezTo>
                <a:cubicBezTo>
                  <a:pt x="292" y="355"/>
                  <a:pt x="293" y="355"/>
                  <a:pt x="294" y="355"/>
                </a:cubicBezTo>
                <a:cubicBezTo>
                  <a:pt x="297" y="355"/>
                  <a:pt x="299" y="356"/>
                  <a:pt x="302" y="356"/>
                </a:cubicBezTo>
                <a:cubicBezTo>
                  <a:pt x="304" y="356"/>
                  <a:pt x="307" y="356"/>
                  <a:pt x="309" y="357"/>
                </a:cubicBezTo>
                <a:cubicBezTo>
                  <a:pt x="310" y="357"/>
                  <a:pt x="311" y="357"/>
                  <a:pt x="312" y="357"/>
                </a:cubicBezTo>
                <a:cubicBezTo>
                  <a:pt x="314" y="357"/>
                  <a:pt x="315" y="357"/>
                  <a:pt x="317" y="358"/>
                </a:cubicBezTo>
                <a:cubicBezTo>
                  <a:pt x="318" y="358"/>
                  <a:pt x="319" y="358"/>
                  <a:pt x="319" y="358"/>
                </a:cubicBezTo>
                <a:cubicBezTo>
                  <a:pt x="322" y="359"/>
                  <a:pt x="324" y="359"/>
                  <a:pt x="327" y="360"/>
                </a:cubicBezTo>
                <a:cubicBezTo>
                  <a:pt x="327" y="360"/>
                  <a:pt x="327" y="360"/>
                  <a:pt x="328" y="360"/>
                </a:cubicBezTo>
                <a:cubicBezTo>
                  <a:pt x="330" y="361"/>
                  <a:pt x="332" y="361"/>
                  <a:pt x="334" y="362"/>
                </a:cubicBezTo>
                <a:cubicBezTo>
                  <a:pt x="335" y="362"/>
                  <a:pt x="336" y="362"/>
                  <a:pt x="336" y="363"/>
                </a:cubicBezTo>
                <a:cubicBezTo>
                  <a:pt x="338" y="363"/>
                  <a:pt x="340" y="363"/>
                  <a:pt x="341" y="364"/>
                </a:cubicBezTo>
                <a:cubicBezTo>
                  <a:pt x="342" y="364"/>
                  <a:pt x="343" y="365"/>
                  <a:pt x="344" y="365"/>
                </a:cubicBezTo>
                <a:cubicBezTo>
                  <a:pt x="346" y="366"/>
                  <a:pt x="348" y="367"/>
                  <a:pt x="350" y="367"/>
                </a:cubicBezTo>
                <a:cubicBezTo>
                  <a:pt x="360" y="371"/>
                  <a:pt x="369" y="376"/>
                  <a:pt x="378" y="382"/>
                </a:cubicBezTo>
                <a:cubicBezTo>
                  <a:pt x="379" y="383"/>
                  <a:pt x="381" y="384"/>
                  <a:pt x="382" y="385"/>
                </a:cubicBezTo>
                <a:cubicBezTo>
                  <a:pt x="383" y="385"/>
                  <a:pt x="383" y="385"/>
                  <a:pt x="383" y="385"/>
                </a:cubicBezTo>
                <a:cubicBezTo>
                  <a:pt x="385" y="387"/>
                  <a:pt x="386" y="388"/>
                  <a:pt x="388" y="389"/>
                </a:cubicBezTo>
                <a:cubicBezTo>
                  <a:pt x="388" y="389"/>
                  <a:pt x="388" y="389"/>
                  <a:pt x="388" y="389"/>
                </a:cubicBezTo>
                <a:cubicBezTo>
                  <a:pt x="393" y="393"/>
                  <a:pt x="398" y="397"/>
                  <a:pt x="402" y="401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4" y="402"/>
                  <a:pt x="405" y="404"/>
                  <a:pt x="406" y="405"/>
                </a:cubicBezTo>
                <a:cubicBezTo>
                  <a:pt x="407" y="405"/>
                  <a:pt x="407" y="406"/>
                  <a:pt x="407" y="406"/>
                </a:cubicBezTo>
                <a:cubicBezTo>
                  <a:pt x="413" y="412"/>
                  <a:pt x="418" y="418"/>
                  <a:pt x="422" y="424"/>
                </a:cubicBezTo>
                <a:cubicBezTo>
                  <a:pt x="423" y="424"/>
                  <a:pt x="423" y="425"/>
                  <a:pt x="423" y="425"/>
                </a:cubicBezTo>
                <a:cubicBezTo>
                  <a:pt x="424" y="426"/>
                  <a:pt x="425" y="428"/>
                  <a:pt x="426" y="429"/>
                </a:cubicBezTo>
                <a:cubicBezTo>
                  <a:pt x="426" y="430"/>
                  <a:pt x="427" y="430"/>
                  <a:pt x="427" y="430"/>
                </a:cubicBezTo>
                <a:cubicBezTo>
                  <a:pt x="430" y="435"/>
                  <a:pt x="433" y="440"/>
                  <a:pt x="436" y="445"/>
                </a:cubicBezTo>
                <a:cubicBezTo>
                  <a:pt x="436" y="446"/>
                  <a:pt x="436" y="446"/>
                  <a:pt x="436" y="446"/>
                </a:cubicBezTo>
                <a:cubicBezTo>
                  <a:pt x="437" y="448"/>
                  <a:pt x="438" y="449"/>
                  <a:pt x="438" y="451"/>
                </a:cubicBezTo>
                <a:cubicBezTo>
                  <a:pt x="439" y="451"/>
                  <a:pt x="439" y="452"/>
                  <a:pt x="439" y="452"/>
                </a:cubicBezTo>
                <a:cubicBezTo>
                  <a:pt x="440" y="454"/>
                  <a:pt x="441" y="456"/>
                  <a:pt x="441" y="457"/>
                </a:cubicBezTo>
                <a:cubicBezTo>
                  <a:pt x="445" y="467"/>
                  <a:pt x="448" y="476"/>
                  <a:pt x="451" y="487"/>
                </a:cubicBezTo>
                <a:cubicBezTo>
                  <a:pt x="451" y="489"/>
                  <a:pt x="452" y="491"/>
                  <a:pt x="452" y="494"/>
                </a:cubicBezTo>
                <a:cubicBezTo>
                  <a:pt x="452" y="494"/>
                  <a:pt x="452" y="495"/>
                  <a:pt x="452" y="496"/>
                </a:cubicBezTo>
                <a:cubicBezTo>
                  <a:pt x="453" y="498"/>
                  <a:pt x="453" y="499"/>
                  <a:pt x="453" y="501"/>
                </a:cubicBezTo>
                <a:cubicBezTo>
                  <a:pt x="453" y="502"/>
                  <a:pt x="453" y="503"/>
                  <a:pt x="453" y="504"/>
                </a:cubicBezTo>
                <a:cubicBezTo>
                  <a:pt x="454" y="506"/>
                  <a:pt x="454" y="508"/>
                  <a:pt x="454" y="510"/>
                </a:cubicBezTo>
                <a:cubicBezTo>
                  <a:pt x="454" y="511"/>
                  <a:pt x="454" y="511"/>
                  <a:pt x="454" y="511"/>
                </a:cubicBezTo>
                <a:cubicBezTo>
                  <a:pt x="454" y="514"/>
                  <a:pt x="454" y="516"/>
                  <a:pt x="454" y="519"/>
                </a:cubicBezTo>
                <a:lnTo>
                  <a:pt x="454" y="521"/>
                </a:lnTo>
                <a:cubicBezTo>
                  <a:pt x="454" y="523"/>
                  <a:pt x="454" y="525"/>
                  <a:pt x="454" y="527"/>
                </a:cubicBezTo>
                <a:cubicBezTo>
                  <a:pt x="454" y="527"/>
                  <a:pt x="454" y="528"/>
                  <a:pt x="454" y="529"/>
                </a:cubicBezTo>
                <a:cubicBezTo>
                  <a:pt x="454" y="531"/>
                  <a:pt x="454" y="534"/>
                  <a:pt x="454" y="537"/>
                </a:cubicBezTo>
                <a:cubicBezTo>
                  <a:pt x="454" y="539"/>
                  <a:pt x="453" y="542"/>
                  <a:pt x="453" y="544"/>
                </a:cubicBezTo>
                <a:close/>
                <a:moveTo>
                  <a:pt x="566" y="596"/>
                </a:moveTo>
                <a:lnTo>
                  <a:pt x="575" y="497"/>
                </a:lnTo>
                <a:lnTo>
                  <a:pt x="518" y="492"/>
                </a:lnTo>
                <a:cubicBezTo>
                  <a:pt x="514" y="464"/>
                  <a:pt x="506" y="438"/>
                  <a:pt x="493" y="414"/>
                </a:cubicBezTo>
                <a:lnTo>
                  <a:pt x="537" y="377"/>
                </a:lnTo>
                <a:lnTo>
                  <a:pt x="473" y="301"/>
                </a:lnTo>
                <a:lnTo>
                  <a:pt x="429" y="338"/>
                </a:lnTo>
                <a:cubicBezTo>
                  <a:pt x="408" y="321"/>
                  <a:pt x="383" y="308"/>
                  <a:pt x="356" y="300"/>
                </a:cubicBezTo>
                <a:lnTo>
                  <a:pt x="361" y="243"/>
                </a:lnTo>
                <a:lnTo>
                  <a:pt x="262" y="235"/>
                </a:lnTo>
                <a:lnTo>
                  <a:pt x="258" y="291"/>
                </a:lnTo>
                <a:cubicBezTo>
                  <a:pt x="230" y="295"/>
                  <a:pt x="203" y="304"/>
                  <a:pt x="179" y="316"/>
                </a:cubicBezTo>
                <a:lnTo>
                  <a:pt x="142" y="273"/>
                </a:lnTo>
                <a:lnTo>
                  <a:pt x="66" y="336"/>
                </a:lnTo>
                <a:lnTo>
                  <a:pt x="103" y="380"/>
                </a:lnTo>
                <a:cubicBezTo>
                  <a:pt x="87" y="402"/>
                  <a:pt x="73" y="426"/>
                  <a:pt x="65" y="453"/>
                </a:cubicBezTo>
                <a:lnTo>
                  <a:pt x="8" y="448"/>
                </a:lnTo>
                <a:lnTo>
                  <a:pt x="0" y="547"/>
                </a:lnTo>
                <a:lnTo>
                  <a:pt x="57" y="552"/>
                </a:lnTo>
                <a:cubicBezTo>
                  <a:pt x="60" y="580"/>
                  <a:pt x="69" y="606"/>
                  <a:pt x="82" y="631"/>
                </a:cubicBezTo>
                <a:lnTo>
                  <a:pt x="38" y="667"/>
                </a:lnTo>
                <a:lnTo>
                  <a:pt x="102" y="743"/>
                </a:lnTo>
                <a:lnTo>
                  <a:pt x="145" y="706"/>
                </a:lnTo>
                <a:cubicBezTo>
                  <a:pt x="167" y="723"/>
                  <a:pt x="192" y="736"/>
                  <a:pt x="219" y="744"/>
                </a:cubicBezTo>
                <a:lnTo>
                  <a:pt x="214" y="801"/>
                </a:lnTo>
                <a:lnTo>
                  <a:pt x="312" y="810"/>
                </a:lnTo>
                <a:lnTo>
                  <a:pt x="317" y="753"/>
                </a:lnTo>
                <a:cubicBezTo>
                  <a:pt x="345" y="749"/>
                  <a:pt x="372" y="741"/>
                  <a:pt x="396" y="728"/>
                </a:cubicBezTo>
                <a:lnTo>
                  <a:pt x="432" y="772"/>
                </a:lnTo>
                <a:lnTo>
                  <a:pt x="508" y="708"/>
                </a:lnTo>
                <a:lnTo>
                  <a:pt x="471" y="664"/>
                </a:lnTo>
                <a:cubicBezTo>
                  <a:pt x="488" y="643"/>
                  <a:pt x="501" y="618"/>
                  <a:pt x="509" y="591"/>
                </a:cubicBezTo>
                <a:lnTo>
                  <a:pt x="566" y="596"/>
                </a:lnTo>
                <a:close/>
                <a:moveTo>
                  <a:pt x="863" y="462"/>
                </a:moveTo>
                <a:cubicBezTo>
                  <a:pt x="863" y="462"/>
                  <a:pt x="862" y="463"/>
                  <a:pt x="862" y="463"/>
                </a:cubicBezTo>
                <a:cubicBezTo>
                  <a:pt x="862" y="465"/>
                  <a:pt x="862" y="466"/>
                  <a:pt x="862" y="467"/>
                </a:cubicBezTo>
                <a:cubicBezTo>
                  <a:pt x="862" y="468"/>
                  <a:pt x="862" y="468"/>
                  <a:pt x="861" y="469"/>
                </a:cubicBezTo>
                <a:cubicBezTo>
                  <a:pt x="861" y="470"/>
                  <a:pt x="861" y="472"/>
                  <a:pt x="860" y="474"/>
                </a:cubicBezTo>
                <a:cubicBezTo>
                  <a:pt x="860" y="474"/>
                  <a:pt x="860" y="474"/>
                  <a:pt x="860" y="474"/>
                </a:cubicBezTo>
                <a:cubicBezTo>
                  <a:pt x="860" y="476"/>
                  <a:pt x="859" y="477"/>
                  <a:pt x="859" y="479"/>
                </a:cubicBezTo>
                <a:cubicBezTo>
                  <a:pt x="859" y="479"/>
                  <a:pt x="859" y="480"/>
                  <a:pt x="858" y="481"/>
                </a:cubicBezTo>
                <a:cubicBezTo>
                  <a:pt x="858" y="482"/>
                  <a:pt x="858" y="483"/>
                  <a:pt x="857" y="484"/>
                </a:cubicBezTo>
                <a:cubicBezTo>
                  <a:pt x="857" y="485"/>
                  <a:pt x="857" y="485"/>
                  <a:pt x="857" y="486"/>
                </a:cubicBezTo>
                <a:cubicBezTo>
                  <a:pt x="854" y="494"/>
                  <a:pt x="850" y="502"/>
                  <a:pt x="845" y="510"/>
                </a:cubicBezTo>
                <a:cubicBezTo>
                  <a:pt x="844" y="511"/>
                  <a:pt x="844" y="512"/>
                  <a:pt x="843" y="513"/>
                </a:cubicBezTo>
                <a:cubicBezTo>
                  <a:pt x="843" y="513"/>
                  <a:pt x="842" y="513"/>
                  <a:pt x="842" y="513"/>
                </a:cubicBezTo>
                <a:cubicBezTo>
                  <a:pt x="842" y="515"/>
                  <a:pt x="841" y="516"/>
                  <a:pt x="840" y="517"/>
                </a:cubicBezTo>
                <a:cubicBezTo>
                  <a:pt x="840" y="517"/>
                  <a:pt x="840" y="517"/>
                  <a:pt x="840" y="517"/>
                </a:cubicBezTo>
                <a:cubicBezTo>
                  <a:pt x="837" y="520"/>
                  <a:pt x="835" y="524"/>
                  <a:pt x="832" y="527"/>
                </a:cubicBezTo>
                <a:cubicBezTo>
                  <a:pt x="832" y="527"/>
                  <a:pt x="831" y="527"/>
                  <a:pt x="831" y="527"/>
                </a:cubicBezTo>
                <a:cubicBezTo>
                  <a:pt x="830" y="528"/>
                  <a:pt x="829" y="529"/>
                  <a:pt x="829" y="530"/>
                </a:cubicBezTo>
                <a:cubicBezTo>
                  <a:pt x="828" y="530"/>
                  <a:pt x="828" y="530"/>
                  <a:pt x="828" y="530"/>
                </a:cubicBezTo>
                <a:cubicBezTo>
                  <a:pt x="824" y="534"/>
                  <a:pt x="820" y="538"/>
                  <a:pt x="815" y="541"/>
                </a:cubicBezTo>
                <a:cubicBezTo>
                  <a:pt x="815" y="541"/>
                  <a:pt x="815" y="541"/>
                  <a:pt x="815" y="541"/>
                </a:cubicBezTo>
                <a:cubicBezTo>
                  <a:pt x="814" y="542"/>
                  <a:pt x="812" y="543"/>
                  <a:pt x="811" y="544"/>
                </a:cubicBezTo>
                <a:cubicBezTo>
                  <a:pt x="811" y="544"/>
                  <a:pt x="811" y="544"/>
                  <a:pt x="811" y="544"/>
                </a:cubicBezTo>
                <a:cubicBezTo>
                  <a:pt x="807" y="546"/>
                  <a:pt x="804" y="548"/>
                  <a:pt x="800" y="550"/>
                </a:cubicBezTo>
                <a:cubicBezTo>
                  <a:pt x="800" y="550"/>
                  <a:pt x="800" y="550"/>
                  <a:pt x="800" y="551"/>
                </a:cubicBezTo>
                <a:cubicBezTo>
                  <a:pt x="799" y="551"/>
                  <a:pt x="797" y="552"/>
                  <a:pt x="796" y="552"/>
                </a:cubicBezTo>
                <a:cubicBezTo>
                  <a:pt x="796" y="552"/>
                  <a:pt x="796" y="552"/>
                  <a:pt x="795" y="553"/>
                </a:cubicBezTo>
                <a:cubicBezTo>
                  <a:pt x="794" y="553"/>
                  <a:pt x="793" y="554"/>
                  <a:pt x="792" y="554"/>
                </a:cubicBezTo>
                <a:cubicBezTo>
                  <a:pt x="785" y="557"/>
                  <a:pt x="778" y="559"/>
                  <a:pt x="771" y="561"/>
                </a:cubicBezTo>
                <a:cubicBezTo>
                  <a:pt x="770" y="561"/>
                  <a:pt x="768" y="561"/>
                  <a:pt x="766" y="562"/>
                </a:cubicBezTo>
                <a:cubicBezTo>
                  <a:pt x="766" y="562"/>
                  <a:pt x="765" y="562"/>
                  <a:pt x="765" y="562"/>
                </a:cubicBezTo>
                <a:cubicBezTo>
                  <a:pt x="763" y="562"/>
                  <a:pt x="762" y="562"/>
                  <a:pt x="761" y="562"/>
                </a:cubicBezTo>
                <a:cubicBezTo>
                  <a:pt x="760" y="563"/>
                  <a:pt x="760" y="563"/>
                  <a:pt x="759" y="563"/>
                </a:cubicBezTo>
                <a:cubicBezTo>
                  <a:pt x="758" y="563"/>
                  <a:pt x="756" y="563"/>
                  <a:pt x="755" y="563"/>
                </a:cubicBezTo>
                <a:cubicBezTo>
                  <a:pt x="754" y="563"/>
                  <a:pt x="754" y="563"/>
                  <a:pt x="754" y="563"/>
                </a:cubicBezTo>
                <a:cubicBezTo>
                  <a:pt x="752" y="563"/>
                  <a:pt x="751" y="563"/>
                  <a:pt x="749" y="563"/>
                </a:cubicBezTo>
                <a:cubicBezTo>
                  <a:pt x="748" y="563"/>
                  <a:pt x="748" y="563"/>
                  <a:pt x="747" y="563"/>
                </a:cubicBezTo>
                <a:cubicBezTo>
                  <a:pt x="746" y="563"/>
                  <a:pt x="745" y="563"/>
                  <a:pt x="743" y="563"/>
                </a:cubicBezTo>
                <a:cubicBezTo>
                  <a:pt x="743" y="563"/>
                  <a:pt x="742" y="563"/>
                  <a:pt x="742" y="563"/>
                </a:cubicBezTo>
                <a:cubicBezTo>
                  <a:pt x="740" y="563"/>
                  <a:pt x="738" y="563"/>
                  <a:pt x="736" y="563"/>
                </a:cubicBezTo>
                <a:cubicBezTo>
                  <a:pt x="734" y="563"/>
                  <a:pt x="733" y="563"/>
                  <a:pt x="731" y="562"/>
                </a:cubicBezTo>
                <a:cubicBezTo>
                  <a:pt x="730" y="562"/>
                  <a:pt x="730" y="562"/>
                  <a:pt x="729" y="562"/>
                </a:cubicBezTo>
                <a:cubicBezTo>
                  <a:pt x="728" y="562"/>
                  <a:pt x="727" y="562"/>
                  <a:pt x="725" y="562"/>
                </a:cubicBezTo>
                <a:cubicBezTo>
                  <a:pt x="725" y="561"/>
                  <a:pt x="724" y="561"/>
                  <a:pt x="724" y="561"/>
                </a:cubicBezTo>
                <a:cubicBezTo>
                  <a:pt x="722" y="561"/>
                  <a:pt x="720" y="561"/>
                  <a:pt x="719" y="560"/>
                </a:cubicBezTo>
                <a:cubicBezTo>
                  <a:pt x="718" y="560"/>
                  <a:pt x="718" y="560"/>
                  <a:pt x="718" y="560"/>
                </a:cubicBezTo>
                <a:cubicBezTo>
                  <a:pt x="717" y="560"/>
                  <a:pt x="715" y="559"/>
                  <a:pt x="714" y="559"/>
                </a:cubicBezTo>
                <a:cubicBezTo>
                  <a:pt x="713" y="559"/>
                  <a:pt x="712" y="558"/>
                  <a:pt x="712" y="558"/>
                </a:cubicBezTo>
                <a:cubicBezTo>
                  <a:pt x="711" y="558"/>
                  <a:pt x="710" y="558"/>
                  <a:pt x="708" y="557"/>
                </a:cubicBezTo>
                <a:cubicBezTo>
                  <a:pt x="708" y="557"/>
                  <a:pt x="707" y="557"/>
                  <a:pt x="707" y="557"/>
                </a:cubicBezTo>
                <a:cubicBezTo>
                  <a:pt x="705" y="556"/>
                  <a:pt x="704" y="555"/>
                  <a:pt x="702" y="555"/>
                </a:cubicBezTo>
                <a:cubicBezTo>
                  <a:pt x="695" y="552"/>
                  <a:pt x="689" y="549"/>
                  <a:pt x="683" y="545"/>
                </a:cubicBezTo>
                <a:cubicBezTo>
                  <a:pt x="682" y="544"/>
                  <a:pt x="681" y="543"/>
                  <a:pt x="680" y="543"/>
                </a:cubicBezTo>
                <a:cubicBezTo>
                  <a:pt x="679" y="542"/>
                  <a:pt x="679" y="542"/>
                  <a:pt x="679" y="542"/>
                </a:cubicBezTo>
                <a:cubicBezTo>
                  <a:pt x="678" y="541"/>
                  <a:pt x="677" y="541"/>
                  <a:pt x="676" y="540"/>
                </a:cubicBezTo>
                <a:cubicBezTo>
                  <a:pt x="676" y="540"/>
                  <a:pt x="676" y="540"/>
                  <a:pt x="675" y="539"/>
                </a:cubicBezTo>
                <a:cubicBezTo>
                  <a:pt x="672" y="537"/>
                  <a:pt x="669" y="534"/>
                  <a:pt x="666" y="531"/>
                </a:cubicBezTo>
                <a:cubicBezTo>
                  <a:pt x="666" y="531"/>
                  <a:pt x="666" y="531"/>
                  <a:pt x="665" y="531"/>
                </a:cubicBezTo>
                <a:cubicBezTo>
                  <a:pt x="665" y="530"/>
                  <a:pt x="664" y="529"/>
                  <a:pt x="663" y="528"/>
                </a:cubicBezTo>
                <a:cubicBezTo>
                  <a:pt x="663" y="528"/>
                  <a:pt x="662" y="528"/>
                  <a:pt x="662" y="528"/>
                </a:cubicBezTo>
                <a:cubicBezTo>
                  <a:pt x="658" y="524"/>
                  <a:pt x="655" y="520"/>
                  <a:pt x="651" y="515"/>
                </a:cubicBezTo>
                <a:cubicBezTo>
                  <a:pt x="651" y="515"/>
                  <a:pt x="651" y="515"/>
                  <a:pt x="651" y="514"/>
                </a:cubicBezTo>
                <a:cubicBezTo>
                  <a:pt x="650" y="513"/>
                  <a:pt x="649" y="512"/>
                  <a:pt x="649" y="511"/>
                </a:cubicBezTo>
                <a:cubicBezTo>
                  <a:pt x="649" y="511"/>
                  <a:pt x="649" y="511"/>
                  <a:pt x="648" y="511"/>
                </a:cubicBezTo>
                <a:cubicBezTo>
                  <a:pt x="646" y="507"/>
                  <a:pt x="644" y="504"/>
                  <a:pt x="642" y="500"/>
                </a:cubicBezTo>
                <a:cubicBezTo>
                  <a:pt x="642" y="500"/>
                  <a:pt x="642" y="500"/>
                  <a:pt x="642" y="500"/>
                </a:cubicBezTo>
                <a:cubicBezTo>
                  <a:pt x="641" y="498"/>
                  <a:pt x="641" y="497"/>
                  <a:pt x="640" y="496"/>
                </a:cubicBezTo>
                <a:cubicBezTo>
                  <a:pt x="640" y="496"/>
                  <a:pt x="640" y="495"/>
                  <a:pt x="640" y="495"/>
                </a:cubicBezTo>
                <a:cubicBezTo>
                  <a:pt x="639" y="494"/>
                  <a:pt x="639" y="493"/>
                  <a:pt x="638" y="492"/>
                </a:cubicBezTo>
                <a:cubicBezTo>
                  <a:pt x="635" y="484"/>
                  <a:pt x="632" y="475"/>
                  <a:pt x="631" y="466"/>
                </a:cubicBezTo>
                <a:cubicBezTo>
                  <a:pt x="631" y="466"/>
                  <a:pt x="631" y="465"/>
                  <a:pt x="630" y="464"/>
                </a:cubicBezTo>
                <a:cubicBezTo>
                  <a:pt x="630" y="463"/>
                  <a:pt x="630" y="462"/>
                  <a:pt x="630" y="461"/>
                </a:cubicBezTo>
                <a:cubicBezTo>
                  <a:pt x="630" y="460"/>
                  <a:pt x="630" y="460"/>
                  <a:pt x="630" y="459"/>
                </a:cubicBezTo>
                <a:cubicBezTo>
                  <a:pt x="630" y="458"/>
                  <a:pt x="629" y="456"/>
                  <a:pt x="629" y="454"/>
                </a:cubicBezTo>
                <a:cubicBezTo>
                  <a:pt x="629" y="454"/>
                  <a:pt x="629" y="454"/>
                  <a:pt x="629" y="454"/>
                </a:cubicBezTo>
                <a:cubicBezTo>
                  <a:pt x="629" y="452"/>
                  <a:pt x="629" y="450"/>
                  <a:pt x="629" y="449"/>
                </a:cubicBezTo>
                <a:cubicBezTo>
                  <a:pt x="629" y="448"/>
                  <a:pt x="629" y="448"/>
                  <a:pt x="629" y="447"/>
                </a:cubicBezTo>
                <a:cubicBezTo>
                  <a:pt x="629" y="446"/>
                  <a:pt x="629" y="444"/>
                  <a:pt x="629" y="443"/>
                </a:cubicBezTo>
                <a:cubicBezTo>
                  <a:pt x="629" y="443"/>
                  <a:pt x="629" y="442"/>
                  <a:pt x="629" y="441"/>
                </a:cubicBezTo>
                <a:cubicBezTo>
                  <a:pt x="629" y="440"/>
                  <a:pt x="629" y="438"/>
                  <a:pt x="629" y="436"/>
                </a:cubicBezTo>
                <a:cubicBezTo>
                  <a:pt x="630" y="434"/>
                  <a:pt x="630" y="432"/>
                  <a:pt x="630" y="431"/>
                </a:cubicBezTo>
                <a:cubicBezTo>
                  <a:pt x="630" y="430"/>
                  <a:pt x="630" y="430"/>
                  <a:pt x="630" y="429"/>
                </a:cubicBezTo>
                <a:cubicBezTo>
                  <a:pt x="630" y="428"/>
                  <a:pt x="631" y="426"/>
                  <a:pt x="631" y="425"/>
                </a:cubicBezTo>
                <a:cubicBezTo>
                  <a:pt x="631" y="425"/>
                  <a:pt x="631" y="424"/>
                  <a:pt x="631" y="424"/>
                </a:cubicBezTo>
                <a:cubicBezTo>
                  <a:pt x="632" y="422"/>
                  <a:pt x="632" y="420"/>
                  <a:pt x="632" y="418"/>
                </a:cubicBezTo>
                <a:cubicBezTo>
                  <a:pt x="632" y="418"/>
                  <a:pt x="632" y="418"/>
                  <a:pt x="632" y="418"/>
                </a:cubicBezTo>
                <a:cubicBezTo>
                  <a:pt x="633" y="416"/>
                  <a:pt x="633" y="415"/>
                  <a:pt x="634" y="413"/>
                </a:cubicBezTo>
                <a:cubicBezTo>
                  <a:pt x="634" y="413"/>
                  <a:pt x="634" y="412"/>
                  <a:pt x="634" y="412"/>
                </a:cubicBezTo>
                <a:cubicBezTo>
                  <a:pt x="635" y="410"/>
                  <a:pt x="635" y="409"/>
                  <a:pt x="635" y="408"/>
                </a:cubicBezTo>
                <a:cubicBezTo>
                  <a:pt x="635" y="408"/>
                  <a:pt x="636" y="407"/>
                  <a:pt x="636" y="407"/>
                </a:cubicBezTo>
                <a:cubicBezTo>
                  <a:pt x="636" y="405"/>
                  <a:pt x="637" y="403"/>
                  <a:pt x="638" y="402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40" y="395"/>
                  <a:pt x="644" y="389"/>
                  <a:pt x="648" y="383"/>
                </a:cubicBezTo>
                <a:cubicBezTo>
                  <a:pt x="648" y="382"/>
                  <a:pt x="649" y="380"/>
                  <a:pt x="650" y="379"/>
                </a:cubicBezTo>
                <a:cubicBezTo>
                  <a:pt x="650" y="379"/>
                  <a:pt x="650" y="379"/>
                  <a:pt x="650" y="379"/>
                </a:cubicBezTo>
                <a:cubicBezTo>
                  <a:pt x="651" y="378"/>
                  <a:pt x="652" y="377"/>
                  <a:pt x="653" y="376"/>
                </a:cubicBezTo>
                <a:cubicBezTo>
                  <a:pt x="653" y="375"/>
                  <a:pt x="653" y="375"/>
                  <a:pt x="653" y="375"/>
                </a:cubicBezTo>
                <a:cubicBezTo>
                  <a:pt x="655" y="372"/>
                  <a:pt x="658" y="369"/>
                  <a:pt x="661" y="366"/>
                </a:cubicBezTo>
                <a:cubicBezTo>
                  <a:pt x="661" y="366"/>
                  <a:pt x="661" y="365"/>
                  <a:pt x="661" y="365"/>
                </a:cubicBezTo>
                <a:cubicBezTo>
                  <a:pt x="662" y="364"/>
                  <a:pt x="663" y="363"/>
                  <a:pt x="664" y="363"/>
                </a:cubicBezTo>
                <a:cubicBezTo>
                  <a:pt x="664" y="362"/>
                  <a:pt x="664" y="362"/>
                  <a:pt x="665" y="362"/>
                </a:cubicBezTo>
                <a:cubicBezTo>
                  <a:pt x="669" y="358"/>
                  <a:pt x="673" y="355"/>
                  <a:pt x="677" y="351"/>
                </a:cubicBezTo>
                <a:cubicBezTo>
                  <a:pt x="678" y="351"/>
                  <a:pt x="678" y="351"/>
                  <a:pt x="678" y="351"/>
                </a:cubicBezTo>
                <a:cubicBezTo>
                  <a:pt x="679" y="350"/>
                  <a:pt x="680" y="349"/>
                  <a:pt x="681" y="349"/>
                </a:cubicBezTo>
                <a:cubicBezTo>
                  <a:pt x="681" y="348"/>
                  <a:pt x="682" y="348"/>
                  <a:pt x="682" y="348"/>
                </a:cubicBezTo>
                <a:cubicBezTo>
                  <a:pt x="685" y="346"/>
                  <a:pt x="689" y="344"/>
                  <a:pt x="692" y="342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1"/>
                  <a:pt x="695" y="341"/>
                  <a:pt x="696" y="340"/>
                </a:cubicBezTo>
                <a:cubicBezTo>
                  <a:pt x="697" y="340"/>
                  <a:pt x="697" y="340"/>
                  <a:pt x="697" y="340"/>
                </a:cubicBezTo>
                <a:cubicBezTo>
                  <a:pt x="698" y="339"/>
                  <a:pt x="700" y="339"/>
                  <a:pt x="701" y="338"/>
                </a:cubicBezTo>
                <a:cubicBezTo>
                  <a:pt x="707" y="335"/>
                  <a:pt x="714" y="333"/>
                  <a:pt x="721" y="331"/>
                </a:cubicBezTo>
                <a:cubicBezTo>
                  <a:pt x="723" y="331"/>
                  <a:pt x="725" y="331"/>
                  <a:pt x="726" y="331"/>
                </a:cubicBezTo>
                <a:cubicBezTo>
                  <a:pt x="727" y="330"/>
                  <a:pt x="727" y="330"/>
                  <a:pt x="728" y="330"/>
                </a:cubicBezTo>
                <a:cubicBezTo>
                  <a:pt x="729" y="330"/>
                  <a:pt x="730" y="330"/>
                  <a:pt x="732" y="330"/>
                </a:cubicBezTo>
                <a:cubicBezTo>
                  <a:pt x="732" y="330"/>
                  <a:pt x="733" y="330"/>
                  <a:pt x="733" y="330"/>
                </a:cubicBezTo>
                <a:cubicBezTo>
                  <a:pt x="735" y="329"/>
                  <a:pt x="736" y="329"/>
                  <a:pt x="738" y="329"/>
                </a:cubicBezTo>
                <a:cubicBezTo>
                  <a:pt x="738" y="329"/>
                  <a:pt x="738" y="329"/>
                  <a:pt x="739" y="329"/>
                </a:cubicBezTo>
                <a:cubicBezTo>
                  <a:pt x="740" y="329"/>
                  <a:pt x="742" y="329"/>
                  <a:pt x="744" y="329"/>
                </a:cubicBezTo>
                <a:cubicBezTo>
                  <a:pt x="744" y="329"/>
                  <a:pt x="745" y="329"/>
                  <a:pt x="745" y="329"/>
                </a:cubicBezTo>
                <a:cubicBezTo>
                  <a:pt x="747" y="329"/>
                  <a:pt x="748" y="329"/>
                  <a:pt x="749" y="329"/>
                </a:cubicBezTo>
                <a:cubicBezTo>
                  <a:pt x="750" y="329"/>
                  <a:pt x="750" y="329"/>
                  <a:pt x="751" y="329"/>
                </a:cubicBezTo>
                <a:cubicBezTo>
                  <a:pt x="753" y="329"/>
                  <a:pt x="755" y="329"/>
                  <a:pt x="756" y="329"/>
                </a:cubicBezTo>
                <a:cubicBezTo>
                  <a:pt x="758" y="329"/>
                  <a:pt x="760" y="330"/>
                  <a:pt x="762" y="330"/>
                </a:cubicBezTo>
                <a:cubicBezTo>
                  <a:pt x="762" y="330"/>
                  <a:pt x="763" y="330"/>
                  <a:pt x="763" y="330"/>
                </a:cubicBezTo>
                <a:cubicBezTo>
                  <a:pt x="765" y="330"/>
                  <a:pt x="766" y="330"/>
                  <a:pt x="767" y="331"/>
                </a:cubicBezTo>
                <a:cubicBezTo>
                  <a:pt x="768" y="331"/>
                  <a:pt x="768" y="331"/>
                  <a:pt x="769" y="331"/>
                </a:cubicBezTo>
                <a:cubicBezTo>
                  <a:pt x="771" y="331"/>
                  <a:pt x="772" y="332"/>
                  <a:pt x="774" y="332"/>
                </a:cubicBezTo>
                <a:cubicBezTo>
                  <a:pt x="774" y="332"/>
                  <a:pt x="774" y="332"/>
                  <a:pt x="775" y="332"/>
                </a:cubicBezTo>
                <a:cubicBezTo>
                  <a:pt x="776" y="333"/>
                  <a:pt x="778" y="333"/>
                  <a:pt x="779" y="333"/>
                </a:cubicBezTo>
                <a:cubicBezTo>
                  <a:pt x="780" y="334"/>
                  <a:pt x="780" y="334"/>
                  <a:pt x="781" y="334"/>
                </a:cubicBezTo>
                <a:cubicBezTo>
                  <a:pt x="782" y="334"/>
                  <a:pt x="783" y="335"/>
                  <a:pt x="784" y="335"/>
                </a:cubicBezTo>
                <a:cubicBezTo>
                  <a:pt x="785" y="335"/>
                  <a:pt x="785" y="335"/>
                  <a:pt x="786" y="336"/>
                </a:cubicBezTo>
                <a:cubicBezTo>
                  <a:pt x="787" y="336"/>
                  <a:pt x="789" y="337"/>
                  <a:pt x="791" y="337"/>
                </a:cubicBezTo>
                <a:cubicBezTo>
                  <a:pt x="797" y="340"/>
                  <a:pt x="804" y="344"/>
                  <a:pt x="810" y="347"/>
                </a:cubicBezTo>
                <a:cubicBezTo>
                  <a:pt x="811" y="348"/>
                  <a:pt x="812" y="349"/>
                  <a:pt x="813" y="350"/>
                </a:cubicBezTo>
                <a:cubicBezTo>
                  <a:pt x="813" y="350"/>
                  <a:pt x="813" y="350"/>
                  <a:pt x="814" y="350"/>
                </a:cubicBezTo>
                <a:cubicBezTo>
                  <a:pt x="815" y="351"/>
                  <a:pt x="816" y="352"/>
                  <a:pt x="817" y="352"/>
                </a:cubicBezTo>
                <a:cubicBezTo>
                  <a:pt x="817" y="353"/>
                  <a:pt x="817" y="353"/>
                  <a:pt x="817" y="353"/>
                </a:cubicBezTo>
                <a:cubicBezTo>
                  <a:pt x="821" y="355"/>
                  <a:pt x="824" y="358"/>
                  <a:pt x="827" y="361"/>
                </a:cubicBezTo>
                <a:cubicBezTo>
                  <a:pt x="827" y="361"/>
                  <a:pt x="827" y="361"/>
                  <a:pt x="827" y="361"/>
                </a:cubicBezTo>
                <a:cubicBezTo>
                  <a:pt x="828" y="362"/>
                  <a:pt x="829" y="363"/>
                  <a:pt x="830" y="364"/>
                </a:cubicBezTo>
                <a:cubicBezTo>
                  <a:pt x="830" y="364"/>
                  <a:pt x="830" y="364"/>
                  <a:pt x="831" y="364"/>
                </a:cubicBezTo>
                <a:cubicBezTo>
                  <a:pt x="834" y="368"/>
                  <a:pt x="838" y="373"/>
                  <a:pt x="841" y="377"/>
                </a:cubicBezTo>
                <a:cubicBezTo>
                  <a:pt x="841" y="377"/>
                  <a:pt x="842" y="378"/>
                  <a:pt x="842" y="378"/>
                </a:cubicBezTo>
                <a:cubicBezTo>
                  <a:pt x="842" y="379"/>
                  <a:pt x="843" y="380"/>
                  <a:pt x="844" y="381"/>
                </a:cubicBezTo>
                <a:cubicBezTo>
                  <a:pt x="844" y="381"/>
                  <a:pt x="844" y="381"/>
                  <a:pt x="844" y="382"/>
                </a:cubicBezTo>
                <a:cubicBezTo>
                  <a:pt x="847" y="385"/>
                  <a:pt x="849" y="389"/>
                  <a:pt x="851" y="392"/>
                </a:cubicBezTo>
                <a:cubicBezTo>
                  <a:pt x="851" y="392"/>
                  <a:pt x="851" y="393"/>
                  <a:pt x="851" y="393"/>
                </a:cubicBezTo>
                <a:cubicBezTo>
                  <a:pt x="851" y="394"/>
                  <a:pt x="852" y="395"/>
                  <a:pt x="852" y="396"/>
                </a:cubicBezTo>
                <a:cubicBezTo>
                  <a:pt x="853" y="396"/>
                  <a:pt x="853" y="397"/>
                  <a:pt x="853" y="397"/>
                </a:cubicBezTo>
                <a:cubicBezTo>
                  <a:pt x="853" y="398"/>
                  <a:pt x="854" y="399"/>
                  <a:pt x="854" y="401"/>
                </a:cubicBezTo>
                <a:cubicBezTo>
                  <a:pt x="857" y="407"/>
                  <a:pt x="859" y="414"/>
                  <a:pt x="861" y="421"/>
                </a:cubicBezTo>
                <a:cubicBezTo>
                  <a:pt x="861" y="423"/>
                  <a:pt x="862" y="424"/>
                  <a:pt x="862" y="426"/>
                </a:cubicBezTo>
                <a:cubicBezTo>
                  <a:pt x="862" y="427"/>
                  <a:pt x="862" y="427"/>
                  <a:pt x="862" y="428"/>
                </a:cubicBezTo>
                <a:cubicBezTo>
                  <a:pt x="862" y="429"/>
                  <a:pt x="863" y="430"/>
                  <a:pt x="863" y="431"/>
                </a:cubicBezTo>
                <a:cubicBezTo>
                  <a:pt x="863" y="432"/>
                  <a:pt x="863" y="433"/>
                  <a:pt x="863" y="433"/>
                </a:cubicBezTo>
                <a:cubicBezTo>
                  <a:pt x="863" y="435"/>
                  <a:pt x="863" y="436"/>
                  <a:pt x="863" y="438"/>
                </a:cubicBezTo>
                <a:cubicBezTo>
                  <a:pt x="863" y="438"/>
                  <a:pt x="863" y="438"/>
                  <a:pt x="863" y="438"/>
                </a:cubicBezTo>
                <a:cubicBezTo>
                  <a:pt x="863" y="440"/>
                  <a:pt x="864" y="442"/>
                  <a:pt x="864" y="444"/>
                </a:cubicBezTo>
                <a:lnTo>
                  <a:pt x="864" y="445"/>
                </a:lnTo>
                <a:cubicBezTo>
                  <a:pt x="864" y="447"/>
                  <a:pt x="864" y="448"/>
                  <a:pt x="864" y="449"/>
                </a:cubicBezTo>
                <a:cubicBezTo>
                  <a:pt x="864" y="450"/>
                  <a:pt x="864" y="450"/>
                  <a:pt x="864" y="451"/>
                </a:cubicBezTo>
                <a:cubicBezTo>
                  <a:pt x="863" y="453"/>
                  <a:pt x="863" y="454"/>
                  <a:pt x="863" y="456"/>
                </a:cubicBezTo>
                <a:cubicBezTo>
                  <a:pt x="863" y="458"/>
                  <a:pt x="863" y="460"/>
                  <a:pt x="863" y="462"/>
                </a:cubicBezTo>
                <a:close/>
                <a:moveTo>
                  <a:pt x="942" y="498"/>
                </a:moveTo>
                <a:lnTo>
                  <a:pt x="948" y="429"/>
                </a:lnTo>
                <a:lnTo>
                  <a:pt x="908" y="425"/>
                </a:lnTo>
                <a:cubicBezTo>
                  <a:pt x="906" y="406"/>
                  <a:pt x="900" y="387"/>
                  <a:pt x="891" y="370"/>
                </a:cubicBezTo>
                <a:lnTo>
                  <a:pt x="922" y="344"/>
                </a:lnTo>
                <a:lnTo>
                  <a:pt x="877" y="291"/>
                </a:lnTo>
                <a:lnTo>
                  <a:pt x="846" y="317"/>
                </a:lnTo>
                <a:cubicBezTo>
                  <a:pt x="831" y="305"/>
                  <a:pt x="814" y="296"/>
                  <a:pt x="795" y="290"/>
                </a:cubicBezTo>
                <a:lnTo>
                  <a:pt x="798" y="250"/>
                </a:lnTo>
                <a:lnTo>
                  <a:pt x="729" y="244"/>
                </a:lnTo>
                <a:lnTo>
                  <a:pt x="725" y="284"/>
                </a:lnTo>
                <a:cubicBezTo>
                  <a:pt x="706" y="287"/>
                  <a:pt x="687" y="293"/>
                  <a:pt x="670" y="302"/>
                </a:cubicBezTo>
                <a:lnTo>
                  <a:pt x="644" y="271"/>
                </a:lnTo>
                <a:lnTo>
                  <a:pt x="591" y="316"/>
                </a:lnTo>
                <a:lnTo>
                  <a:pt x="617" y="346"/>
                </a:lnTo>
                <a:cubicBezTo>
                  <a:pt x="605" y="362"/>
                  <a:pt x="596" y="379"/>
                  <a:pt x="590" y="398"/>
                </a:cubicBezTo>
                <a:lnTo>
                  <a:pt x="550" y="394"/>
                </a:lnTo>
                <a:lnTo>
                  <a:pt x="544" y="464"/>
                </a:lnTo>
                <a:lnTo>
                  <a:pt x="584" y="467"/>
                </a:lnTo>
                <a:cubicBezTo>
                  <a:pt x="587" y="487"/>
                  <a:pt x="593" y="505"/>
                  <a:pt x="602" y="522"/>
                </a:cubicBezTo>
                <a:lnTo>
                  <a:pt x="571" y="548"/>
                </a:lnTo>
                <a:lnTo>
                  <a:pt x="616" y="601"/>
                </a:lnTo>
                <a:lnTo>
                  <a:pt x="647" y="575"/>
                </a:lnTo>
                <a:cubicBezTo>
                  <a:pt x="662" y="587"/>
                  <a:pt x="679" y="596"/>
                  <a:pt x="698" y="602"/>
                </a:cubicBezTo>
                <a:lnTo>
                  <a:pt x="694" y="642"/>
                </a:lnTo>
                <a:lnTo>
                  <a:pt x="764" y="648"/>
                </a:lnTo>
                <a:lnTo>
                  <a:pt x="767" y="608"/>
                </a:lnTo>
                <a:cubicBezTo>
                  <a:pt x="787" y="606"/>
                  <a:pt x="805" y="600"/>
                  <a:pt x="822" y="591"/>
                </a:cubicBezTo>
                <a:lnTo>
                  <a:pt x="848" y="621"/>
                </a:lnTo>
                <a:lnTo>
                  <a:pt x="901" y="577"/>
                </a:lnTo>
                <a:lnTo>
                  <a:pt x="876" y="546"/>
                </a:lnTo>
                <a:cubicBezTo>
                  <a:pt x="887" y="531"/>
                  <a:pt x="896" y="513"/>
                  <a:pt x="902" y="494"/>
                </a:cubicBezTo>
                <a:lnTo>
                  <a:pt x="942" y="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39"/>
          <p:cNvSpPr>
            <a:spLocks noChangeAspect="1" noChangeArrowheads="1"/>
          </p:cNvSpPr>
          <p:nvPr/>
        </p:nvSpPr>
        <p:spPr bwMode="auto">
          <a:xfrm>
            <a:off x="5160963" y="5298281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Oval 40"/>
          <p:cNvSpPr>
            <a:spLocks noChangeAspect="1" noChangeArrowheads="1"/>
          </p:cNvSpPr>
          <p:nvPr/>
        </p:nvSpPr>
        <p:spPr bwMode="auto">
          <a:xfrm>
            <a:off x="5167313" y="5877719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Box 83"/>
          <p:cNvSpPr txBox="1">
            <a:spLocks noChangeArrowheads="1"/>
          </p:cNvSpPr>
          <p:nvPr/>
        </p:nvSpPr>
        <p:spPr bwMode="auto">
          <a:xfrm>
            <a:off x="5311775" y="5115719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 系统</a:t>
            </a:r>
            <a:r>
              <a:rPr lang="zh-CN" altLang="en-US" sz="2800">
                <a:solidFill>
                  <a:srgbClr val="004C54"/>
                </a:solidFill>
                <a:latin typeface="微软雅黑" panose="020B0503020204020204" pitchFamily="34" charset="-122"/>
              </a:rPr>
              <a:t>测试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TextBox 84"/>
          <p:cNvSpPr txBox="1">
            <a:spLocks noChangeArrowheads="1"/>
          </p:cNvSpPr>
          <p:nvPr/>
        </p:nvSpPr>
        <p:spPr bwMode="auto">
          <a:xfrm>
            <a:off x="5341938" y="5695156"/>
            <a:ext cx="285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 作品展示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33407" cy="604837"/>
            <a:chOff x="427038" y="176213"/>
            <a:chExt cx="3133407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47620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4.1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系统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测试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3150235" y="1318895"/>
            <a:ext cx="589216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 smtClean="0">
                <a:solidFill>
                  <a:schemeClr val="tx1"/>
                </a:solidFill>
                <a:latin typeface="微软雅黑" panose="020B0503020204020204" pitchFamily="34" charset="-122"/>
              </a:rPr>
              <a:t>TensorFlow 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CNN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卷积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神经网络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训练 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&amp; 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测试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895" y="2245995"/>
            <a:ext cx="9548495" cy="3897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4.1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系统测试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" name="Rectangle 8"/>
          <p:cNvSpPr/>
          <p:nvPr/>
        </p:nvSpPr>
        <p:spPr>
          <a:xfrm>
            <a:off x="1634490" y="1061085"/>
            <a:ext cx="1726565" cy="115316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5" name="Rectangle 22"/>
          <p:cNvSpPr/>
          <p:nvPr/>
        </p:nvSpPr>
        <p:spPr>
          <a:xfrm>
            <a:off x="1634490" y="2201545"/>
            <a:ext cx="1726565" cy="996315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6" name="Freeform 65"/>
          <p:cNvSpPr>
            <a:spLocks noEditPoints="1"/>
          </p:cNvSpPr>
          <p:nvPr/>
        </p:nvSpPr>
        <p:spPr bwMode="auto">
          <a:xfrm>
            <a:off x="2182581" y="1175848"/>
            <a:ext cx="526921" cy="47384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373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45" b="1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60905" y="1692910"/>
            <a:ext cx="71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模式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755627" y="2515431"/>
            <a:ext cx="1554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zh-CN" b="1" dirty="0">
                <a:solidFill>
                  <a:srgbClr val="44546A"/>
                </a:solidFill>
                <a:latin typeface="+mn-ea"/>
                <a:cs typeface="+mn-ea"/>
                <a:sym typeface="+mn-ea"/>
              </a:rPr>
              <a:t>图像显示</a:t>
            </a:r>
            <a:endParaRPr lang="zh-CN" b="1" dirty="0">
              <a:solidFill>
                <a:srgbClr val="44546A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9" name="Rectangle 22"/>
          <p:cNvSpPr/>
          <p:nvPr/>
        </p:nvSpPr>
        <p:spPr>
          <a:xfrm>
            <a:off x="1634490" y="3197860"/>
            <a:ext cx="1725930" cy="1011555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948344" y="3526155"/>
            <a:ext cx="1238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44546A"/>
                </a:solidFill>
                <a:latin typeface="+mn-ea"/>
              </a:rPr>
              <a:t>卷积运算</a:t>
            </a:r>
            <a:endParaRPr lang="zh-CN" altLang="en-US" b="1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71" name="Rectangle 22"/>
          <p:cNvSpPr/>
          <p:nvPr/>
        </p:nvSpPr>
        <p:spPr>
          <a:xfrm>
            <a:off x="1634490" y="4209415"/>
            <a:ext cx="1725930" cy="995045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3" name="Rectangle 8"/>
          <p:cNvSpPr/>
          <p:nvPr/>
        </p:nvSpPr>
        <p:spPr>
          <a:xfrm>
            <a:off x="3393440" y="1061085"/>
            <a:ext cx="3270250" cy="115316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4" name="Rectangle 22"/>
          <p:cNvSpPr/>
          <p:nvPr/>
        </p:nvSpPr>
        <p:spPr>
          <a:xfrm>
            <a:off x="3393440" y="2209165"/>
            <a:ext cx="3270250" cy="996047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636603" y="1702950"/>
            <a:ext cx="7402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prstClr val="white"/>
                </a:solidFill>
                <a:latin typeface="+mn-ea"/>
              </a:rPr>
              <a:t>功能</a:t>
            </a:r>
            <a:endParaRPr lang="zh-CN" altLang="en-US" b="1">
              <a:solidFill>
                <a:prstClr val="white"/>
              </a:solidFill>
              <a:latin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560809" y="2515139"/>
            <a:ext cx="2973337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44546A"/>
                </a:solidFill>
                <a:latin typeface="+mn-ea"/>
                <a:sym typeface="+mn-ea"/>
              </a:rPr>
              <a:t>可显示采集到的图像</a:t>
            </a:r>
            <a:endParaRPr lang="zh-CN" altLang="en-US" b="1" dirty="0">
              <a:solidFill>
                <a:srgbClr val="44546A"/>
              </a:solidFill>
              <a:latin typeface="+mn-ea"/>
              <a:sym typeface="+mn-ea"/>
            </a:endParaRPr>
          </a:p>
        </p:txBody>
      </p:sp>
      <p:sp>
        <p:nvSpPr>
          <p:cNvPr id="77" name="Rectangle 22"/>
          <p:cNvSpPr/>
          <p:nvPr/>
        </p:nvSpPr>
        <p:spPr>
          <a:xfrm>
            <a:off x="3393440" y="3205480"/>
            <a:ext cx="3270250" cy="1004570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560952" y="3367685"/>
            <a:ext cx="310165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44546A"/>
                </a:solidFill>
                <a:latin typeface="+mn-ea"/>
                <a:sym typeface="+mn-ea"/>
              </a:rPr>
              <a:t>对输入的图像进行多层卷积神经网络运算输出运算值</a:t>
            </a:r>
            <a:endParaRPr lang="zh-CN" altLang="en-US" b="1" dirty="0">
              <a:solidFill>
                <a:srgbClr val="44546A"/>
              </a:solidFill>
              <a:latin typeface="+mn-ea"/>
              <a:sym typeface="+mn-ea"/>
            </a:endParaRPr>
          </a:p>
        </p:txBody>
      </p:sp>
      <p:sp>
        <p:nvSpPr>
          <p:cNvPr id="79" name="Rectangle 22"/>
          <p:cNvSpPr/>
          <p:nvPr/>
        </p:nvSpPr>
        <p:spPr>
          <a:xfrm>
            <a:off x="3393440" y="4210050"/>
            <a:ext cx="3270250" cy="995045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1" name="Rectangle 8"/>
          <p:cNvSpPr/>
          <p:nvPr/>
        </p:nvSpPr>
        <p:spPr>
          <a:xfrm>
            <a:off x="6694169" y="1061085"/>
            <a:ext cx="3735096" cy="115316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2" name="Rectangle 22"/>
          <p:cNvSpPr/>
          <p:nvPr/>
        </p:nvSpPr>
        <p:spPr>
          <a:xfrm>
            <a:off x="6694170" y="2209165"/>
            <a:ext cx="3735070" cy="996315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033125" y="1693059"/>
            <a:ext cx="11941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+mn-ea"/>
              </a:rPr>
              <a:t>测试结果</a:t>
            </a:r>
            <a:endParaRPr lang="zh-CN" altLang="en-US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962456" y="2266588"/>
            <a:ext cx="234886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22"/>
          <p:cNvSpPr/>
          <p:nvPr/>
        </p:nvSpPr>
        <p:spPr>
          <a:xfrm>
            <a:off x="6694170" y="3204210"/>
            <a:ext cx="3735070" cy="1005840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953885" y="3317875"/>
            <a:ext cx="33013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</a:rPr>
              <a:t>提取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</a:rPr>
              <a:t>ov7670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</a:rPr>
              <a:t>采集的图像进行卷积运算，按照一定的规则输出人脸的判断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Rectangle 22"/>
          <p:cNvSpPr/>
          <p:nvPr/>
        </p:nvSpPr>
        <p:spPr>
          <a:xfrm>
            <a:off x="6694170" y="4211320"/>
            <a:ext cx="3734435" cy="993775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8" name="Freeform 451"/>
          <p:cNvSpPr>
            <a:spLocks noEditPoints="1"/>
          </p:cNvSpPr>
          <p:nvPr/>
        </p:nvSpPr>
        <p:spPr bwMode="auto">
          <a:xfrm>
            <a:off x="4793615" y="1244737"/>
            <a:ext cx="427355" cy="458470"/>
          </a:xfrm>
          <a:custGeom>
            <a:avLst/>
            <a:gdLst>
              <a:gd name="T0" fmla="*/ 283 w 287"/>
              <a:gd name="T1" fmla="*/ 234 h 288"/>
              <a:gd name="T2" fmla="*/ 247 w 287"/>
              <a:gd name="T3" fmla="*/ 208 h 288"/>
              <a:gd name="T4" fmla="*/ 136 w 287"/>
              <a:gd name="T5" fmla="*/ 96 h 288"/>
              <a:gd name="T6" fmla="*/ 142 w 287"/>
              <a:gd name="T7" fmla="*/ 74 h 288"/>
              <a:gd name="T8" fmla="*/ 68 w 287"/>
              <a:gd name="T9" fmla="*/ 0 h 288"/>
              <a:gd name="T10" fmla="*/ 61 w 287"/>
              <a:gd name="T11" fmla="*/ 7 h 288"/>
              <a:gd name="T12" fmla="*/ 89 w 287"/>
              <a:gd name="T13" fmla="*/ 51 h 288"/>
              <a:gd name="T14" fmla="*/ 50 w 287"/>
              <a:gd name="T15" fmla="*/ 90 h 288"/>
              <a:gd name="T16" fmla="*/ 6 w 287"/>
              <a:gd name="T17" fmla="*/ 62 h 288"/>
              <a:gd name="T18" fmla="*/ 0 w 287"/>
              <a:gd name="T19" fmla="*/ 69 h 288"/>
              <a:gd name="T20" fmla="*/ 74 w 287"/>
              <a:gd name="T21" fmla="*/ 143 h 288"/>
              <a:gd name="T22" fmla="*/ 95 w 287"/>
              <a:gd name="T23" fmla="*/ 137 h 288"/>
              <a:gd name="T24" fmla="*/ 207 w 287"/>
              <a:gd name="T25" fmla="*/ 249 h 288"/>
              <a:gd name="T26" fmla="*/ 233 w 287"/>
              <a:gd name="T27" fmla="*/ 284 h 288"/>
              <a:gd name="T28" fmla="*/ 247 w 287"/>
              <a:gd name="T29" fmla="*/ 288 h 288"/>
              <a:gd name="T30" fmla="*/ 287 w 287"/>
              <a:gd name="T31" fmla="*/ 249 h 288"/>
              <a:gd name="T32" fmla="*/ 283 w 287"/>
              <a:gd name="T33" fmla="*/ 234 h 288"/>
              <a:gd name="T34" fmla="*/ 244 w 287"/>
              <a:gd name="T35" fmla="*/ 261 h 288"/>
              <a:gd name="T36" fmla="*/ 227 w 287"/>
              <a:gd name="T37" fmla="*/ 244 h 288"/>
              <a:gd name="T38" fmla="*/ 244 w 287"/>
              <a:gd name="T39" fmla="*/ 228 h 288"/>
              <a:gd name="T40" fmla="*/ 260 w 287"/>
              <a:gd name="T41" fmla="*/ 244 h 288"/>
              <a:gd name="T42" fmla="*/ 244 w 287"/>
              <a:gd name="T43" fmla="*/ 26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7" h="288">
                <a:moveTo>
                  <a:pt x="283" y="234"/>
                </a:moveTo>
                <a:cubicBezTo>
                  <a:pt x="247" y="208"/>
                  <a:pt x="247" y="208"/>
                  <a:pt x="247" y="208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40" y="89"/>
                  <a:pt x="142" y="81"/>
                  <a:pt x="142" y="74"/>
                </a:cubicBezTo>
                <a:cubicBezTo>
                  <a:pt x="142" y="37"/>
                  <a:pt x="106" y="0"/>
                  <a:pt x="68" y="0"/>
                </a:cubicBezTo>
                <a:cubicBezTo>
                  <a:pt x="68" y="0"/>
                  <a:pt x="64" y="5"/>
                  <a:pt x="61" y="7"/>
                </a:cubicBezTo>
                <a:cubicBezTo>
                  <a:pt x="92" y="37"/>
                  <a:pt x="89" y="32"/>
                  <a:pt x="89" y="51"/>
                </a:cubicBezTo>
                <a:cubicBezTo>
                  <a:pt x="89" y="66"/>
                  <a:pt x="65" y="90"/>
                  <a:pt x="50" y="90"/>
                </a:cubicBezTo>
                <a:cubicBezTo>
                  <a:pt x="31" y="90"/>
                  <a:pt x="37" y="93"/>
                  <a:pt x="6" y="62"/>
                </a:cubicBezTo>
                <a:cubicBezTo>
                  <a:pt x="4" y="65"/>
                  <a:pt x="0" y="69"/>
                  <a:pt x="0" y="69"/>
                </a:cubicBezTo>
                <a:cubicBezTo>
                  <a:pt x="0" y="107"/>
                  <a:pt x="36" y="143"/>
                  <a:pt x="74" y="143"/>
                </a:cubicBezTo>
                <a:cubicBezTo>
                  <a:pt x="80" y="143"/>
                  <a:pt x="88" y="141"/>
                  <a:pt x="95" y="137"/>
                </a:cubicBezTo>
                <a:cubicBezTo>
                  <a:pt x="207" y="249"/>
                  <a:pt x="207" y="249"/>
                  <a:pt x="207" y="249"/>
                </a:cubicBezTo>
                <a:cubicBezTo>
                  <a:pt x="233" y="284"/>
                  <a:pt x="233" y="284"/>
                  <a:pt x="233" y="284"/>
                </a:cubicBezTo>
                <a:cubicBezTo>
                  <a:pt x="247" y="288"/>
                  <a:pt x="247" y="288"/>
                  <a:pt x="247" y="288"/>
                </a:cubicBezTo>
                <a:cubicBezTo>
                  <a:pt x="287" y="249"/>
                  <a:pt x="287" y="249"/>
                  <a:pt x="287" y="249"/>
                </a:cubicBezTo>
                <a:lnTo>
                  <a:pt x="283" y="234"/>
                </a:lnTo>
                <a:close/>
                <a:moveTo>
                  <a:pt x="244" y="261"/>
                </a:moveTo>
                <a:cubicBezTo>
                  <a:pt x="234" y="261"/>
                  <a:pt x="227" y="254"/>
                  <a:pt x="227" y="244"/>
                </a:cubicBezTo>
                <a:cubicBezTo>
                  <a:pt x="227" y="235"/>
                  <a:pt x="234" y="228"/>
                  <a:pt x="244" y="228"/>
                </a:cubicBezTo>
                <a:cubicBezTo>
                  <a:pt x="253" y="228"/>
                  <a:pt x="260" y="235"/>
                  <a:pt x="260" y="244"/>
                </a:cubicBezTo>
                <a:cubicBezTo>
                  <a:pt x="260" y="254"/>
                  <a:pt x="253" y="261"/>
                  <a:pt x="244" y="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9" name="Freeform 6"/>
          <p:cNvSpPr>
            <a:spLocks noEditPoints="1"/>
          </p:cNvSpPr>
          <p:nvPr/>
        </p:nvSpPr>
        <p:spPr bwMode="auto">
          <a:xfrm>
            <a:off x="8384538" y="1277554"/>
            <a:ext cx="447675" cy="370205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0" name="Rectangle 22"/>
          <p:cNvSpPr/>
          <p:nvPr/>
        </p:nvSpPr>
        <p:spPr>
          <a:xfrm>
            <a:off x="6694170" y="5204460"/>
            <a:ext cx="3734435" cy="995045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1" name="Rectangle 22"/>
          <p:cNvSpPr/>
          <p:nvPr/>
        </p:nvSpPr>
        <p:spPr>
          <a:xfrm>
            <a:off x="3394075" y="5204460"/>
            <a:ext cx="3268345" cy="988060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2" name="Rectangle 22"/>
          <p:cNvSpPr/>
          <p:nvPr/>
        </p:nvSpPr>
        <p:spPr>
          <a:xfrm>
            <a:off x="1634490" y="5204460"/>
            <a:ext cx="1725930" cy="990600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24467" y="2523621"/>
            <a:ext cx="292703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</a:rPr>
              <a:t>LCD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</a:rPr>
              <a:t>屏实时的图像显示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48344" y="4524375"/>
            <a:ext cx="1238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44546A"/>
                </a:solidFill>
                <a:latin typeface="+mn-ea"/>
              </a:rPr>
              <a:t>语音播报</a:t>
            </a:r>
            <a:endParaRPr lang="zh-CN" altLang="en-US" b="1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60317" y="4524655"/>
            <a:ext cx="310165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44546A"/>
                </a:solidFill>
                <a:latin typeface="+mn-ea"/>
                <a:sym typeface="+mn-ea"/>
              </a:rPr>
              <a:t>对输出结果进行语音输出</a:t>
            </a:r>
            <a:endParaRPr lang="zh-CN" altLang="en-US" b="1" dirty="0">
              <a:solidFill>
                <a:srgbClr val="44546A"/>
              </a:solidFill>
              <a:latin typeface="+mn-ea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4242" y="4524655"/>
            <a:ext cx="310165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44546A"/>
                </a:solidFill>
                <a:latin typeface="+mn-ea"/>
                <a:sym typeface="+mn-ea"/>
              </a:rPr>
              <a:t>语音输出人脸识别结果</a:t>
            </a:r>
            <a:endParaRPr lang="zh-CN" altLang="en-US" b="1" dirty="0">
              <a:solidFill>
                <a:srgbClr val="44546A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4759007" cy="604837"/>
            <a:chOff x="427038" y="176213"/>
            <a:chExt cx="4759007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4173220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4.1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资源量与功耗分析</a:t>
              </a:r>
              <a:endParaRPr lang="zh-CN" altLang="en-US" sz="3200" b="1" smtClean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387" name="椭圆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74228" y="1659255"/>
            <a:ext cx="3144837" cy="1092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40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4341" name="下箭头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47403" y="4334193"/>
            <a:ext cx="609600" cy="38893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1A89C"/>
          </a:solidFill>
          <a:ln w="12700" cap="flat" cmpd="sng">
            <a:solidFill>
              <a:srgbClr val="FFFFFF"/>
            </a:solidFill>
            <a:miter lim="800000"/>
          </a:ln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1400"/>
          </a:p>
        </p:txBody>
      </p:sp>
      <p:sp>
        <p:nvSpPr>
          <p:cNvPr id="16389" name="任意多边形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90115" y="4646930"/>
            <a:ext cx="2925763" cy="730250"/>
          </a:xfrm>
          <a:custGeom>
            <a:avLst/>
            <a:gdLst>
              <a:gd name="T0" fmla="*/ 0 w 2925990"/>
              <a:gd name="T1" fmla="*/ 0 h 731497"/>
              <a:gd name="T2" fmla="*/ 2925763 w 2925990"/>
              <a:gd name="T3" fmla="*/ 0 h 731497"/>
              <a:gd name="T4" fmla="*/ 2925763 w 2925990"/>
              <a:gd name="T5" fmla="*/ 730250 h 731497"/>
              <a:gd name="T6" fmla="*/ 0 w 2925990"/>
              <a:gd name="T7" fmla="*/ 730250 h 731497"/>
              <a:gd name="T8" fmla="*/ 0 w 2925990"/>
              <a:gd name="T9" fmla="*/ 0 h 7314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5990"/>
              <a:gd name="T16" fmla="*/ 0 h 731497"/>
              <a:gd name="T17" fmla="*/ 2925990 w 2925990"/>
              <a:gd name="T18" fmla="*/ 731497 h 7314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5990" h="731497">
                <a:moveTo>
                  <a:pt x="0" y="0"/>
                </a:moveTo>
                <a:lnTo>
                  <a:pt x="2925990" y="0"/>
                </a:lnTo>
                <a:lnTo>
                  <a:pt x="2925990" y="731497"/>
                </a:lnTo>
                <a:lnTo>
                  <a:pt x="0" y="7314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/>
          </a:bodyPr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>
                <a:latin typeface="Arial" panose="020B0604020202020204" pitchFamily="34" charset="0"/>
                <a:cs typeface="+mn-ea"/>
                <a:sym typeface="Calibri" panose="020F0502020204030204" charset="0"/>
              </a:rPr>
              <a:t>分析与优化</a:t>
            </a:r>
            <a:endParaRPr lang="zh-CN" altLang="en-US" sz="2000" b="1">
              <a:latin typeface="Arial" panose="020B0604020202020204" pitchFamily="34" charset="0"/>
              <a:cs typeface="+mn-ea"/>
              <a:sym typeface="Calibri" panose="020F0502020204030204" charset="0"/>
            </a:endParaRPr>
          </a:p>
        </p:txBody>
      </p:sp>
      <p:sp>
        <p:nvSpPr>
          <p:cNvPr id="14343" name="任意多边形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18815" y="2835593"/>
            <a:ext cx="1096963" cy="1096962"/>
          </a:xfrm>
          <a:custGeom>
            <a:avLst/>
            <a:gdLst>
              <a:gd name="T0" fmla="*/ 0 w 1097246"/>
              <a:gd name="T1" fmla="*/ 548623 h 1097246"/>
              <a:gd name="T2" fmla="*/ 548623 w 1097246"/>
              <a:gd name="T3" fmla="*/ 0 h 1097246"/>
              <a:gd name="T4" fmla="*/ 1097246 w 1097246"/>
              <a:gd name="T5" fmla="*/ 548623 h 1097246"/>
              <a:gd name="T6" fmla="*/ 548623 w 1097246"/>
              <a:gd name="T7" fmla="*/ 1097246 h 1097246"/>
              <a:gd name="T8" fmla="*/ 0 w 1097246"/>
              <a:gd name="T9" fmla="*/ 548623 h 1097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7246"/>
              <a:gd name="T16" fmla="*/ 0 h 1097246"/>
              <a:gd name="T17" fmla="*/ 1097246 w 1097246"/>
              <a:gd name="T18" fmla="*/ 1097246 h 1097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7246" h="1097246">
                <a:moveTo>
                  <a:pt x="0" y="548623"/>
                </a:moveTo>
                <a:cubicBezTo>
                  <a:pt x="0" y="245627"/>
                  <a:pt x="245627" y="0"/>
                  <a:pt x="548623" y="0"/>
                </a:cubicBezTo>
                <a:cubicBezTo>
                  <a:pt x="851619" y="0"/>
                  <a:pt x="1097246" y="245627"/>
                  <a:pt x="1097246" y="548623"/>
                </a:cubicBezTo>
                <a:cubicBezTo>
                  <a:pt x="1097246" y="851619"/>
                  <a:pt x="851619" y="1097246"/>
                  <a:pt x="548623" y="1097246"/>
                </a:cubicBezTo>
                <a:cubicBezTo>
                  <a:pt x="245627" y="1097246"/>
                  <a:pt x="0" y="851619"/>
                  <a:pt x="0" y="548623"/>
                </a:cubicBezTo>
                <a:close/>
              </a:path>
            </a:pathLst>
          </a:custGeom>
          <a:solidFill>
            <a:srgbClr val="01A89C"/>
          </a:solidFill>
          <a:ln w="12700" cap="flat" cmpd="sng">
            <a:solidFill>
              <a:srgbClr val="FFFFFF"/>
            </a:solidFill>
            <a:miter lim="800000"/>
          </a:ln>
        </p:spPr>
        <p:txBody>
          <a:bodyPr lIns="90000" tIns="46800" rIns="90000" bIns="4680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600">
                <a:solidFill>
                  <a:sysClr val="window" lastClr="FFFFFF"/>
                </a:solidFill>
                <a:sym typeface="Calibri" panose="020F0502020204030204" charset="0"/>
              </a:rPr>
              <a:t>功耗</a:t>
            </a:r>
            <a:endParaRPr lang="zh-CN" altLang="en-US" sz="1600">
              <a:solidFill>
                <a:sysClr val="window" lastClr="FFFFFF"/>
              </a:solidFill>
              <a:sym typeface="Calibri" panose="020F0502020204030204" charset="0"/>
            </a:endParaRPr>
          </a:p>
        </p:txBody>
      </p:sp>
      <p:sp>
        <p:nvSpPr>
          <p:cNvPr id="16391" name="任意多边形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433003" y="2013268"/>
            <a:ext cx="1096962" cy="1096962"/>
          </a:xfrm>
          <a:custGeom>
            <a:avLst/>
            <a:gdLst>
              <a:gd name="T0" fmla="*/ 0 w 1097246"/>
              <a:gd name="T1" fmla="*/ 548481 h 1097246"/>
              <a:gd name="T2" fmla="*/ 548481 w 1097246"/>
              <a:gd name="T3" fmla="*/ 0 h 1097246"/>
              <a:gd name="T4" fmla="*/ 1096962 w 1097246"/>
              <a:gd name="T5" fmla="*/ 548481 h 1097246"/>
              <a:gd name="T6" fmla="*/ 548481 w 1097246"/>
              <a:gd name="T7" fmla="*/ 1096962 h 1097246"/>
              <a:gd name="T8" fmla="*/ 0 w 1097246"/>
              <a:gd name="T9" fmla="*/ 548481 h 1097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7246"/>
              <a:gd name="T16" fmla="*/ 0 h 1097246"/>
              <a:gd name="T17" fmla="*/ 1097246 w 1097246"/>
              <a:gd name="T18" fmla="*/ 1097246 h 1097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7246" h="1097246">
                <a:moveTo>
                  <a:pt x="0" y="548623"/>
                </a:moveTo>
                <a:cubicBezTo>
                  <a:pt x="0" y="245627"/>
                  <a:pt x="245627" y="0"/>
                  <a:pt x="548623" y="0"/>
                </a:cubicBezTo>
                <a:cubicBezTo>
                  <a:pt x="851619" y="0"/>
                  <a:pt x="1097246" y="245627"/>
                  <a:pt x="1097246" y="548623"/>
                </a:cubicBezTo>
                <a:cubicBezTo>
                  <a:pt x="1097246" y="851619"/>
                  <a:pt x="851619" y="1097246"/>
                  <a:pt x="548623" y="1097246"/>
                </a:cubicBezTo>
                <a:cubicBezTo>
                  <a:pt x="245627" y="1097246"/>
                  <a:pt x="0" y="851619"/>
                  <a:pt x="0" y="548623"/>
                </a:cubicBezTo>
                <a:close/>
              </a:path>
            </a:pathLst>
          </a:custGeom>
          <a:solidFill>
            <a:srgbClr val="D8D8D8"/>
          </a:solidFill>
          <a:ln w="12700">
            <a:solidFill>
              <a:srgbClr val="01A89C"/>
            </a:solidFill>
            <a:bevel/>
          </a:ln>
        </p:spPr>
        <p:txBody>
          <a:bodyPr lIns="90000" tIns="46800" rIns="90000" bIns="46800" anchor="ctr">
            <a:normAutofit/>
          </a:bodyPr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600">
                <a:solidFill>
                  <a:sysClr val="window" lastClr="FFFFFF"/>
                </a:solidFill>
                <a:latin typeface="Arial" panose="020B0604020202020204" pitchFamily="34" charset="0"/>
                <a:sym typeface="Calibri" panose="020F0502020204030204" charset="0"/>
              </a:rPr>
              <a:t>资源</a:t>
            </a:r>
            <a:endParaRPr lang="zh-CN" altLang="en-US" sz="1600">
              <a:solidFill>
                <a:sysClr val="window" lastClr="FFFFFF"/>
              </a:solidFill>
              <a:latin typeface="Arial" panose="020B0604020202020204" pitchFamily="34" charset="0"/>
              <a:sym typeface="Calibri" panose="020F0502020204030204" charset="0"/>
            </a:endParaRPr>
          </a:p>
        </p:txBody>
      </p:sp>
      <p:sp>
        <p:nvSpPr>
          <p:cNvPr id="14345" name="任意多边形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555365" y="1748155"/>
            <a:ext cx="1096963" cy="1096963"/>
          </a:xfrm>
          <a:custGeom>
            <a:avLst/>
            <a:gdLst>
              <a:gd name="T0" fmla="*/ 0 w 1097246"/>
              <a:gd name="T1" fmla="*/ 548623 h 1097246"/>
              <a:gd name="T2" fmla="*/ 548623 w 1097246"/>
              <a:gd name="T3" fmla="*/ 0 h 1097246"/>
              <a:gd name="T4" fmla="*/ 1097246 w 1097246"/>
              <a:gd name="T5" fmla="*/ 548623 h 1097246"/>
              <a:gd name="T6" fmla="*/ 548623 w 1097246"/>
              <a:gd name="T7" fmla="*/ 1097246 h 1097246"/>
              <a:gd name="T8" fmla="*/ 0 w 1097246"/>
              <a:gd name="T9" fmla="*/ 548623 h 1097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97246"/>
              <a:gd name="T16" fmla="*/ 0 h 1097246"/>
              <a:gd name="T17" fmla="*/ 1097246 w 1097246"/>
              <a:gd name="T18" fmla="*/ 1097246 h 1097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97246" h="1097246">
                <a:moveTo>
                  <a:pt x="0" y="548623"/>
                </a:moveTo>
                <a:cubicBezTo>
                  <a:pt x="0" y="245627"/>
                  <a:pt x="245627" y="0"/>
                  <a:pt x="548623" y="0"/>
                </a:cubicBezTo>
                <a:cubicBezTo>
                  <a:pt x="851619" y="0"/>
                  <a:pt x="1097246" y="245627"/>
                  <a:pt x="1097246" y="548623"/>
                </a:cubicBezTo>
                <a:cubicBezTo>
                  <a:pt x="1097246" y="851619"/>
                  <a:pt x="851619" y="1097246"/>
                  <a:pt x="548623" y="1097246"/>
                </a:cubicBezTo>
                <a:cubicBezTo>
                  <a:pt x="245627" y="1097246"/>
                  <a:pt x="0" y="851619"/>
                  <a:pt x="0" y="548623"/>
                </a:cubicBezTo>
                <a:close/>
              </a:path>
            </a:pathLst>
          </a:custGeom>
          <a:solidFill>
            <a:srgbClr val="D3CE3D"/>
          </a:solidFill>
          <a:ln w="12700" cap="flat" cmpd="sng">
            <a:solidFill>
              <a:srgbClr val="FFFFFF"/>
            </a:solidFill>
            <a:miter lim="800000"/>
          </a:ln>
        </p:spPr>
        <p:txBody>
          <a:bodyPr lIns="90000" tIns="46800" rIns="90000" bIns="4680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r>
              <a:rPr lang="zh-CN" altLang="en-US" sz="1600">
                <a:solidFill>
                  <a:sysClr val="window" lastClr="FFFFFF"/>
                </a:solidFill>
                <a:sym typeface="Calibri" panose="020F0502020204030204" charset="0"/>
              </a:rPr>
              <a:t>面积</a:t>
            </a:r>
            <a:endParaRPr lang="zh-CN" altLang="en-US" sz="1600">
              <a:solidFill>
                <a:sysClr val="window" lastClr="FFFFFF"/>
              </a:solidFill>
              <a:sym typeface="Calibri" panose="020F0502020204030204" charset="0"/>
            </a:endParaRPr>
          </a:p>
        </p:txBody>
      </p:sp>
      <p:sp>
        <p:nvSpPr>
          <p:cNvPr id="16393" name="形状 17"/>
          <p:cNvSpPr/>
          <p:nvPr>
            <p:custDataLst>
              <p:tags r:id="rId10"/>
            </p:custDataLst>
          </p:nvPr>
        </p:nvSpPr>
        <p:spPr bwMode="auto">
          <a:xfrm>
            <a:off x="1945640" y="1525905"/>
            <a:ext cx="3413125" cy="2730500"/>
          </a:xfrm>
          <a:custGeom>
            <a:avLst/>
            <a:gdLst>
              <a:gd name="T0" fmla="*/ 16507 w 5376"/>
              <a:gd name="T1" fmla="*/ 777059 h 4301"/>
              <a:gd name="T2" fmla="*/ 15237 w 5376"/>
              <a:gd name="T3" fmla="*/ 777059 h 4301"/>
              <a:gd name="T4" fmla="*/ -635 w 5376"/>
              <a:gd name="T5" fmla="*/ 682466 h 4301"/>
              <a:gd name="T6" fmla="*/ 1705928 w 5376"/>
              <a:gd name="T7" fmla="*/ 0 h 4301"/>
              <a:gd name="T8" fmla="*/ 3412490 w 5376"/>
              <a:gd name="T9" fmla="*/ 682466 h 4301"/>
              <a:gd name="T10" fmla="*/ 3395983 w 5376"/>
              <a:gd name="T11" fmla="*/ 777059 h 4301"/>
              <a:gd name="T12" fmla="*/ 2128759 w 5376"/>
              <a:gd name="T13" fmla="*/ 2583214 h 4301"/>
              <a:gd name="T14" fmla="*/ 2128759 w 5376"/>
              <a:gd name="T15" fmla="*/ 2583214 h 4301"/>
              <a:gd name="T16" fmla="*/ 1706563 w 5376"/>
              <a:gd name="T17" fmla="*/ 2729865 h 4301"/>
              <a:gd name="T18" fmla="*/ 1283731 w 5376"/>
              <a:gd name="T19" fmla="*/ 2583214 h 4301"/>
              <a:gd name="T20" fmla="*/ 136500 w 5376"/>
              <a:gd name="T21" fmla="*/ 682466 h 4301"/>
              <a:gd name="T22" fmla="*/ 136500 w 5376"/>
              <a:gd name="T23" fmla="*/ 681831 h 4301"/>
              <a:gd name="T24" fmla="*/ 1705928 w 5376"/>
              <a:gd name="T25" fmla="*/ 136493 h 4301"/>
              <a:gd name="T26" fmla="*/ 3275356 w 5376"/>
              <a:gd name="T27" fmla="*/ 682466 h 4301"/>
              <a:gd name="T28" fmla="*/ 1705928 w 5376"/>
              <a:gd name="T29" fmla="*/ 1228439 h 4301"/>
              <a:gd name="T30" fmla="*/ 136500 w 5376"/>
              <a:gd name="T31" fmla="*/ 682466 h 430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376"/>
              <a:gd name="T49" fmla="*/ 0 h 4301"/>
              <a:gd name="T50" fmla="*/ 5376 w 5376"/>
              <a:gd name="T51" fmla="*/ 4301 h 430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376" h="4301">
                <a:moveTo>
                  <a:pt x="26" y="1224"/>
                </a:moveTo>
                <a:lnTo>
                  <a:pt x="24" y="1224"/>
                </a:lnTo>
                <a:cubicBezTo>
                  <a:pt x="7" y="1174"/>
                  <a:pt x="-1" y="1124"/>
                  <a:pt x="-1" y="1075"/>
                </a:cubicBezTo>
                <a:cubicBezTo>
                  <a:pt x="-1" y="481"/>
                  <a:pt x="1202" y="0"/>
                  <a:pt x="2687" y="0"/>
                </a:cubicBezTo>
                <a:cubicBezTo>
                  <a:pt x="4171" y="0"/>
                  <a:pt x="5375" y="481"/>
                  <a:pt x="5375" y="1075"/>
                </a:cubicBezTo>
                <a:cubicBezTo>
                  <a:pt x="5375" y="1124"/>
                  <a:pt x="5366" y="1174"/>
                  <a:pt x="5349" y="1224"/>
                </a:cubicBezTo>
                <a:lnTo>
                  <a:pt x="3353" y="4069"/>
                </a:lnTo>
                <a:cubicBezTo>
                  <a:pt x="3307" y="4201"/>
                  <a:pt x="3023" y="4299"/>
                  <a:pt x="2688" y="4300"/>
                </a:cubicBezTo>
                <a:cubicBezTo>
                  <a:pt x="2352" y="4300"/>
                  <a:pt x="2068" y="4201"/>
                  <a:pt x="2022" y="4069"/>
                </a:cubicBezTo>
                <a:lnTo>
                  <a:pt x="26" y="1224"/>
                </a:lnTo>
                <a:close/>
                <a:moveTo>
                  <a:pt x="215" y="1075"/>
                </a:moveTo>
                <a:lnTo>
                  <a:pt x="215" y="1074"/>
                </a:lnTo>
                <a:cubicBezTo>
                  <a:pt x="215" y="600"/>
                  <a:pt x="1321" y="215"/>
                  <a:pt x="2687" y="215"/>
                </a:cubicBezTo>
                <a:cubicBezTo>
                  <a:pt x="4052" y="215"/>
                  <a:pt x="5159" y="600"/>
                  <a:pt x="5159" y="1075"/>
                </a:cubicBezTo>
                <a:cubicBezTo>
                  <a:pt x="5159" y="1549"/>
                  <a:pt x="4052" y="1935"/>
                  <a:pt x="2687" y="1935"/>
                </a:cubicBezTo>
                <a:cubicBezTo>
                  <a:pt x="1321" y="1935"/>
                  <a:pt x="215" y="1549"/>
                  <a:pt x="215" y="1075"/>
                </a:cubicBezTo>
                <a:close/>
              </a:path>
            </a:pathLst>
          </a:custGeom>
          <a:noFill/>
          <a:ln w="6350" cap="flat" cmpd="sng">
            <a:solidFill>
              <a:srgbClr val="01A89C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9160" y="1870075"/>
            <a:ext cx="4868545" cy="2386330"/>
          </a:xfrm>
          <a:prstGeom prst="rect">
            <a:avLst/>
          </a:prstGeom>
        </p:spPr>
      </p:pic>
      <p:sp>
        <p:nvSpPr>
          <p:cNvPr id="12" name="任意多边形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76720" y="4481830"/>
            <a:ext cx="2925763" cy="730250"/>
          </a:xfrm>
          <a:custGeom>
            <a:avLst/>
            <a:gdLst>
              <a:gd name="T0" fmla="*/ 0 w 2925990"/>
              <a:gd name="T1" fmla="*/ 0 h 731497"/>
              <a:gd name="T2" fmla="*/ 2925763 w 2925990"/>
              <a:gd name="T3" fmla="*/ 0 h 731497"/>
              <a:gd name="T4" fmla="*/ 2925763 w 2925990"/>
              <a:gd name="T5" fmla="*/ 730250 h 731497"/>
              <a:gd name="T6" fmla="*/ 0 w 2925990"/>
              <a:gd name="T7" fmla="*/ 730250 h 731497"/>
              <a:gd name="T8" fmla="*/ 0 w 2925990"/>
              <a:gd name="T9" fmla="*/ 0 h 7314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5990"/>
              <a:gd name="T16" fmla="*/ 0 h 731497"/>
              <a:gd name="T17" fmla="*/ 2925990 w 2925990"/>
              <a:gd name="T18" fmla="*/ 731497 h 7314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5990" h="731497">
                <a:moveTo>
                  <a:pt x="0" y="0"/>
                </a:moveTo>
                <a:lnTo>
                  <a:pt x="2925990" y="0"/>
                </a:lnTo>
                <a:lnTo>
                  <a:pt x="2925990" y="731497"/>
                </a:lnTo>
                <a:lnTo>
                  <a:pt x="0" y="7314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normAutofit/>
          </a:bodyPr>
          <a:lstStyle>
            <a:lvl1pPr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2000" b="1">
                <a:latin typeface="Arial" panose="020B0604020202020204" pitchFamily="34" charset="0"/>
                <a:cs typeface="+mn-ea"/>
                <a:sym typeface="Calibri" panose="020F0502020204030204" charset="0"/>
              </a:rPr>
              <a:t>存储资源消耗情况</a:t>
            </a:r>
            <a:endParaRPr lang="zh-CN" altLang="en-US" sz="2000" b="1">
              <a:latin typeface="Arial" panose="020B0604020202020204" pitchFamily="34" charset="0"/>
              <a:cs typeface="+mn-ea"/>
              <a:sym typeface="Calibri" panose="020F050202020403020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4.2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作品展示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TextBox 27"/>
          <p:cNvSpPr txBox="1">
            <a:spLocks noChangeArrowheads="1"/>
          </p:cNvSpPr>
          <p:nvPr/>
        </p:nvSpPr>
        <p:spPr bwMode="auto">
          <a:xfrm>
            <a:off x="1564820" y="2644860"/>
            <a:ext cx="317754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作品展示的模块：</a:t>
            </a:r>
            <a:endParaRPr lang="en-US" altLang="zh-CN" sz="2400" b="1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ov7670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摄像头模块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zh-CN" altLang="en-US" sz="2400" b="1" smtClean="0">
                <a:solidFill>
                  <a:schemeClr val="tx1"/>
                </a:solidFill>
                <a:latin typeface="微软雅黑" panose="020B0503020204020204" pitchFamily="34" charset="-122"/>
              </a:rPr>
              <a:t>语音模块</a:t>
            </a:r>
            <a:endParaRPr lang="en-US" altLang="zh-CN" sz="2400" b="1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显示屏模块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55030" y="1635760"/>
            <a:ext cx="4780915" cy="3586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 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Text Placeholder 6"/>
          <p:cNvSpPr txBox="1">
            <a:spLocks noChangeArrowheads="1"/>
          </p:cNvSpPr>
          <p:nvPr/>
        </p:nvSpPr>
        <p:spPr>
          <a:xfrm>
            <a:off x="3151260" y="4640813"/>
            <a:ext cx="5328592" cy="523385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zh-CN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 Placeholder 5"/>
          <p:cNvSpPr txBox="1">
            <a:spLocks noChangeArrowheads="1"/>
          </p:cNvSpPr>
          <p:nvPr/>
        </p:nvSpPr>
        <p:spPr>
          <a:xfrm>
            <a:off x="1673072" y="5903815"/>
            <a:ext cx="8016839" cy="396875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答辩人：刘轩                                        </a:t>
            </a:r>
            <a:r>
              <a:rPr lang="zh-CN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zh-CN" sz="24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itle 3"/>
          <p:cNvSpPr txBox="1">
            <a:spLocks noChangeArrowheads="1"/>
          </p:cNvSpPr>
          <p:nvPr/>
        </p:nvSpPr>
        <p:spPr>
          <a:xfrm>
            <a:off x="1802130" y="1787525"/>
            <a:ext cx="8343900" cy="713740"/>
          </a:xfrm>
          <a:prstGeom prst="rect">
            <a:avLst/>
          </a:prstGeom>
        </p:spPr>
        <p:txBody>
          <a:bodyPr anchor="b"/>
          <a:lstStyle>
            <a:lvl1pPr algn="l" defTabSz="9144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44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algn="l" defTabSz="9144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algn="l" defTabSz="9144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algn="l" defTabSz="9144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609600" algn="l" defTabSz="9144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1219200" algn="l" defTabSz="9144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1828800" algn="l" defTabSz="9144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2438400" algn="l" defTabSz="9144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基于ARC </a:t>
            </a: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IoTDK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的人脸识别系统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128" y="672118"/>
            <a:ext cx="3768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矩形 50"/>
          <p:cNvSpPr/>
          <p:nvPr/>
        </p:nvSpPr>
        <p:spPr>
          <a:xfrm>
            <a:off x="3797300" y="3194685"/>
            <a:ext cx="528256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队伍名称：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芯起点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 马佩军</a:t>
            </a:r>
            <a:endParaRPr lang="en-US" altLang="zh-CN" sz="24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参赛队员：</a:t>
            </a:r>
            <a:r>
              <a:rPr lang="zh-CN" altLang="zh-CN" sz="24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sz="24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刘轩 苏昭伟 李林涛</a:t>
            </a:r>
            <a:endParaRPr lang="zh-CN" sz="24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TextBox 77"/>
          <p:cNvSpPr txBox="1">
            <a:spLocks noChangeArrowheads="1"/>
          </p:cNvSpPr>
          <p:nvPr/>
        </p:nvSpPr>
        <p:spPr bwMode="auto">
          <a:xfrm>
            <a:off x="4602163" y="3235325"/>
            <a:ext cx="3168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总结与展望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5634038" y="2255838"/>
            <a:ext cx="931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FFFFFF"/>
                </a:solidFill>
                <a:latin typeface="微软雅黑" panose="020B0503020204020204" pitchFamily="34" charset="-122"/>
              </a:rPr>
              <a:t>Part </a:t>
            </a:r>
            <a:r>
              <a:rPr lang="en-US" altLang="zh-CN" sz="2600" smtClean="0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lang="zh-CN" altLang="en-US" sz="26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Freeform 28"/>
          <p:cNvSpPr>
            <a:spLocks noEditPoints="1"/>
          </p:cNvSpPr>
          <p:nvPr/>
        </p:nvSpPr>
        <p:spPr bwMode="auto">
          <a:xfrm>
            <a:off x="5449888" y="850900"/>
            <a:ext cx="1401762" cy="1287463"/>
          </a:xfrm>
          <a:custGeom>
            <a:avLst/>
            <a:gdLst>
              <a:gd name="T0" fmla="*/ 2147483646 w 923"/>
              <a:gd name="T1" fmla="*/ 0 h 771"/>
              <a:gd name="T2" fmla="*/ 2147483646 w 923"/>
              <a:gd name="T3" fmla="*/ 2147483646 h 771"/>
              <a:gd name="T4" fmla="*/ 2147483646 w 923"/>
              <a:gd name="T5" fmla="*/ 2147483646 h 771"/>
              <a:gd name="T6" fmla="*/ 2147483646 w 923"/>
              <a:gd name="T7" fmla="*/ 2147483646 h 771"/>
              <a:gd name="T8" fmla="*/ 2147483646 w 923"/>
              <a:gd name="T9" fmla="*/ 2147483646 h 771"/>
              <a:gd name="T10" fmla="*/ 2147483646 w 923"/>
              <a:gd name="T11" fmla="*/ 2147483646 h 771"/>
              <a:gd name="T12" fmla="*/ 2147483646 w 923"/>
              <a:gd name="T13" fmla="*/ 2147483646 h 771"/>
              <a:gd name="T14" fmla="*/ 2147483646 w 923"/>
              <a:gd name="T15" fmla="*/ 2147483646 h 771"/>
              <a:gd name="T16" fmla="*/ 2147483646 w 923"/>
              <a:gd name="T17" fmla="*/ 2147483646 h 771"/>
              <a:gd name="T18" fmla="*/ 2147483646 w 923"/>
              <a:gd name="T19" fmla="*/ 2147483646 h 771"/>
              <a:gd name="T20" fmla="*/ 2147483646 w 923"/>
              <a:gd name="T21" fmla="*/ 2147483646 h 771"/>
              <a:gd name="T22" fmla="*/ 2147483646 w 923"/>
              <a:gd name="T23" fmla="*/ 2147483646 h 771"/>
              <a:gd name="T24" fmla="*/ 2147483646 w 923"/>
              <a:gd name="T25" fmla="*/ 2147483646 h 771"/>
              <a:gd name="T26" fmla="*/ 2147483646 w 923"/>
              <a:gd name="T27" fmla="*/ 2147483646 h 771"/>
              <a:gd name="T28" fmla="*/ 2147483646 w 923"/>
              <a:gd name="T29" fmla="*/ 2147483646 h 771"/>
              <a:gd name="T30" fmla="*/ 2147483646 w 923"/>
              <a:gd name="T31" fmla="*/ 2147483646 h 771"/>
              <a:gd name="T32" fmla="*/ 2147483646 w 923"/>
              <a:gd name="T33" fmla="*/ 2147483646 h 771"/>
              <a:gd name="T34" fmla="*/ 2147483646 w 923"/>
              <a:gd name="T35" fmla="*/ 2147483646 h 771"/>
              <a:gd name="T36" fmla="*/ 2147483646 w 923"/>
              <a:gd name="T37" fmla="*/ 2147483646 h 771"/>
              <a:gd name="T38" fmla="*/ 2147483646 w 923"/>
              <a:gd name="T39" fmla="*/ 2147483646 h 771"/>
              <a:gd name="T40" fmla="*/ 2147483646 w 923"/>
              <a:gd name="T41" fmla="*/ 2147483646 h 771"/>
              <a:gd name="T42" fmla="*/ 2147483646 w 923"/>
              <a:gd name="T43" fmla="*/ 2147483646 h 771"/>
              <a:gd name="T44" fmla="*/ 2147483646 w 923"/>
              <a:gd name="T45" fmla="*/ 2147483646 h 771"/>
              <a:gd name="T46" fmla="*/ 2147483646 w 923"/>
              <a:gd name="T47" fmla="*/ 2147483646 h 771"/>
              <a:gd name="T48" fmla="*/ 2147483646 w 923"/>
              <a:gd name="T49" fmla="*/ 2147483646 h 771"/>
              <a:gd name="T50" fmla="*/ 2147483646 w 923"/>
              <a:gd name="T51" fmla="*/ 2147483646 h 771"/>
              <a:gd name="T52" fmla="*/ 2147483646 w 923"/>
              <a:gd name="T53" fmla="*/ 2147483646 h 771"/>
              <a:gd name="T54" fmla="*/ 2147483646 w 923"/>
              <a:gd name="T55" fmla="*/ 2147483646 h 771"/>
              <a:gd name="T56" fmla="*/ 2147483646 w 923"/>
              <a:gd name="T57" fmla="*/ 2147483646 h 771"/>
              <a:gd name="T58" fmla="*/ 2147483646 w 923"/>
              <a:gd name="T59" fmla="*/ 2147483646 h 771"/>
              <a:gd name="T60" fmla="*/ 2147483646 w 923"/>
              <a:gd name="T61" fmla="*/ 2147483646 h 771"/>
              <a:gd name="T62" fmla="*/ 2147483646 w 923"/>
              <a:gd name="T63" fmla="*/ 2147483646 h 771"/>
              <a:gd name="T64" fmla="*/ 2147483646 w 923"/>
              <a:gd name="T65" fmla="*/ 2147483646 h 771"/>
              <a:gd name="T66" fmla="*/ 2147483646 w 923"/>
              <a:gd name="T67" fmla="*/ 2147483646 h 771"/>
              <a:gd name="T68" fmla="*/ 2147483646 w 923"/>
              <a:gd name="T69" fmla="*/ 2147483646 h 771"/>
              <a:gd name="T70" fmla="*/ 2147483646 w 923"/>
              <a:gd name="T71" fmla="*/ 2147483646 h 771"/>
              <a:gd name="T72" fmla="*/ 2147483646 w 923"/>
              <a:gd name="T73" fmla="*/ 2147483646 h 771"/>
              <a:gd name="T74" fmla="*/ 2147483646 w 923"/>
              <a:gd name="T75" fmla="*/ 2147483646 h 771"/>
              <a:gd name="T76" fmla="*/ 0 w 923"/>
              <a:gd name="T77" fmla="*/ 2147483646 h 771"/>
              <a:gd name="T78" fmla="*/ 2147483646 w 923"/>
              <a:gd name="T79" fmla="*/ 2147483646 h 77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23" h="771">
                <a:moveTo>
                  <a:pt x="303" y="0"/>
                </a:moveTo>
                <a:lnTo>
                  <a:pt x="819" y="0"/>
                </a:lnTo>
                <a:cubicBezTo>
                  <a:pt x="848" y="0"/>
                  <a:pt x="873" y="12"/>
                  <a:pt x="892" y="31"/>
                </a:cubicBezTo>
                <a:cubicBezTo>
                  <a:pt x="911" y="50"/>
                  <a:pt x="923" y="76"/>
                  <a:pt x="923" y="104"/>
                </a:cubicBezTo>
                <a:lnTo>
                  <a:pt x="923" y="313"/>
                </a:lnTo>
                <a:cubicBezTo>
                  <a:pt x="923" y="341"/>
                  <a:pt x="911" y="367"/>
                  <a:pt x="892" y="386"/>
                </a:cubicBezTo>
                <a:cubicBezTo>
                  <a:pt x="873" y="405"/>
                  <a:pt x="848" y="416"/>
                  <a:pt x="819" y="416"/>
                </a:cubicBezTo>
                <a:lnTo>
                  <a:pt x="737" y="416"/>
                </a:lnTo>
                <a:lnTo>
                  <a:pt x="626" y="553"/>
                </a:lnTo>
                <a:lnTo>
                  <a:pt x="584" y="605"/>
                </a:lnTo>
                <a:lnTo>
                  <a:pt x="584" y="537"/>
                </a:lnTo>
                <a:lnTo>
                  <a:pt x="584" y="416"/>
                </a:lnTo>
                <a:lnTo>
                  <a:pt x="494" y="416"/>
                </a:lnTo>
                <a:cubicBezTo>
                  <a:pt x="499" y="401"/>
                  <a:pt x="502" y="385"/>
                  <a:pt x="502" y="368"/>
                </a:cubicBezTo>
                <a:lnTo>
                  <a:pt x="608" y="368"/>
                </a:lnTo>
                <a:lnTo>
                  <a:pt x="632" y="368"/>
                </a:lnTo>
                <a:lnTo>
                  <a:pt x="632" y="392"/>
                </a:lnTo>
                <a:lnTo>
                  <a:pt x="632" y="470"/>
                </a:lnTo>
                <a:lnTo>
                  <a:pt x="707" y="377"/>
                </a:lnTo>
                <a:lnTo>
                  <a:pt x="714" y="368"/>
                </a:lnTo>
                <a:lnTo>
                  <a:pt x="726" y="368"/>
                </a:lnTo>
                <a:lnTo>
                  <a:pt x="819" y="368"/>
                </a:lnTo>
                <a:cubicBezTo>
                  <a:pt x="834" y="368"/>
                  <a:pt x="848" y="362"/>
                  <a:pt x="858" y="352"/>
                </a:cubicBezTo>
                <a:cubicBezTo>
                  <a:pt x="868" y="342"/>
                  <a:pt x="875" y="328"/>
                  <a:pt x="875" y="313"/>
                </a:cubicBezTo>
                <a:lnTo>
                  <a:pt x="875" y="104"/>
                </a:lnTo>
                <a:cubicBezTo>
                  <a:pt x="875" y="89"/>
                  <a:pt x="868" y="75"/>
                  <a:pt x="858" y="65"/>
                </a:cubicBezTo>
                <a:cubicBezTo>
                  <a:pt x="848" y="55"/>
                  <a:pt x="834" y="48"/>
                  <a:pt x="819" y="48"/>
                </a:cubicBezTo>
                <a:lnTo>
                  <a:pt x="303" y="48"/>
                </a:lnTo>
                <a:cubicBezTo>
                  <a:pt x="288" y="48"/>
                  <a:pt x="274" y="55"/>
                  <a:pt x="264" y="65"/>
                </a:cubicBezTo>
                <a:cubicBezTo>
                  <a:pt x="253" y="75"/>
                  <a:pt x="247" y="89"/>
                  <a:pt x="247" y="104"/>
                </a:cubicBezTo>
                <a:lnTo>
                  <a:pt x="247" y="293"/>
                </a:lnTo>
                <a:cubicBezTo>
                  <a:pt x="235" y="311"/>
                  <a:pt x="228" y="333"/>
                  <a:pt x="226" y="356"/>
                </a:cubicBezTo>
                <a:cubicBezTo>
                  <a:pt x="219" y="347"/>
                  <a:pt x="210" y="338"/>
                  <a:pt x="201" y="332"/>
                </a:cubicBezTo>
                <a:cubicBezTo>
                  <a:pt x="200" y="325"/>
                  <a:pt x="199" y="319"/>
                  <a:pt x="199" y="313"/>
                </a:cubicBezTo>
                <a:lnTo>
                  <a:pt x="199" y="104"/>
                </a:lnTo>
                <a:cubicBezTo>
                  <a:pt x="199" y="76"/>
                  <a:pt x="211" y="50"/>
                  <a:pt x="230" y="31"/>
                </a:cubicBezTo>
                <a:cubicBezTo>
                  <a:pt x="248" y="12"/>
                  <a:pt x="274" y="0"/>
                  <a:pt x="303" y="0"/>
                </a:cubicBezTo>
                <a:close/>
                <a:moveTo>
                  <a:pt x="130" y="344"/>
                </a:moveTo>
                <a:lnTo>
                  <a:pt x="130" y="344"/>
                </a:lnTo>
                <a:cubicBezTo>
                  <a:pt x="83" y="344"/>
                  <a:pt x="45" y="382"/>
                  <a:pt x="45" y="429"/>
                </a:cubicBezTo>
                <a:cubicBezTo>
                  <a:pt x="45" y="476"/>
                  <a:pt x="83" y="514"/>
                  <a:pt x="130" y="514"/>
                </a:cubicBezTo>
                <a:cubicBezTo>
                  <a:pt x="177" y="514"/>
                  <a:pt x="215" y="476"/>
                  <a:pt x="215" y="429"/>
                </a:cubicBezTo>
                <a:cubicBezTo>
                  <a:pt x="215" y="382"/>
                  <a:pt x="177" y="344"/>
                  <a:pt x="130" y="344"/>
                </a:cubicBezTo>
                <a:close/>
                <a:moveTo>
                  <a:pt x="364" y="265"/>
                </a:moveTo>
                <a:lnTo>
                  <a:pt x="364" y="265"/>
                </a:lnTo>
                <a:cubicBezTo>
                  <a:pt x="307" y="265"/>
                  <a:pt x="261" y="311"/>
                  <a:pt x="261" y="368"/>
                </a:cubicBezTo>
                <a:cubicBezTo>
                  <a:pt x="261" y="425"/>
                  <a:pt x="307" y="471"/>
                  <a:pt x="364" y="471"/>
                </a:cubicBezTo>
                <a:cubicBezTo>
                  <a:pt x="420" y="471"/>
                  <a:pt x="466" y="425"/>
                  <a:pt x="466" y="368"/>
                </a:cubicBezTo>
                <a:cubicBezTo>
                  <a:pt x="466" y="311"/>
                  <a:pt x="420" y="265"/>
                  <a:pt x="364" y="265"/>
                </a:cubicBezTo>
                <a:close/>
                <a:moveTo>
                  <a:pt x="274" y="748"/>
                </a:moveTo>
                <a:lnTo>
                  <a:pt x="274" y="748"/>
                </a:lnTo>
                <a:lnTo>
                  <a:pt x="274" y="601"/>
                </a:lnTo>
                <a:lnTo>
                  <a:pt x="285" y="601"/>
                </a:lnTo>
                <a:lnTo>
                  <a:pt x="285" y="748"/>
                </a:lnTo>
                <a:lnTo>
                  <a:pt x="285" y="771"/>
                </a:lnTo>
                <a:lnTo>
                  <a:pt x="446" y="771"/>
                </a:lnTo>
                <a:lnTo>
                  <a:pt x="446" y="748"/>
                </a:lnTo>
                <a:lnTo>
                  <a:pt x="446" y="601"/>
                </a:lnTo>
                <a:lnTo>
                  <a:pt x="457" y="601"/>
                </a:lnTo>
                <a:lnTo>
                  <a:pt x="457" y="748"/>
                </a:lnTo>
                <a:lnTo>
                  <a:pt x="522" y="748"/>
                </a:lnTo>
                <a:lnTo>
                  <a:pt x="522" y="548"/>
                </a:lnTo>
                <a:cubicBezTo>
                  <a:pt x="522" y="512"/>
                  <a:pt x="493" y="483"/>
                  <a:pt x="458" y="483"/>
                </a:cubicBezTo>
                <a:cubicBezTo>
                  <a:pt x="262" y="483"/>
                  <a:pt x="468" y="483"/>
                  <a:pt x="271" y="483"/>
                </a:cubicBezTo>
                <a:cubicBezTo>
                  <a:pt x="236" y="483"/>
                  <a:pt x="207" y="512"/>
                  <a:pt x="207" y="548"/>
                </a:cubicBezTo>
                <a:lnTo>
                  <a:pt x="207" y="748"/>
                </a:lnTo>
                <a:cubicBezTo>
                  <a:pt x="218" y="748"/>
                  <a:pt x="245" y="748"/>
                  <a:pt x="274" y="748"/>
                </a:cubicBezTo>
                <a:close/>
                <a:moveTo>
                  <a:pt x="55" y="743"/>
                </a:moveTo>
                <a:lnTo>
                  <a:pt x="55" y="743"/>
                </a:lnTo>
                <a:lnTo>
                  <a:pt x="55" y="622"/>
                </a:lnTo>
                <a:lnTo>
                  <a:pt x="65" y="622"/>
                </a:lnTo>
                <a:lnTo>
                  <a:pt x="65" y="743"/>
                </a:lnTo>
                <a:lnTo>
                  <a:pt x="65" y="757"/>
                </a:lnTo>
                <a:lnTo>
                  <a:pt x="174" y="757"/>
                </a:lnTo>
                <a:lnTo>
                  <a:pt x="174" y="548"/>
                </a:lnTo>
                <a:cubicBezTo>
                  <a:pt x="174" y="540"/>
                  <a:pt x="175" y="532"/>
                  <a:pt x="177" y="524"/>
                </a:cubicBezTo>
                <a:lnTo>
                  <a:pt x="53" y="524"/>
                </a:lnTo>
                <a:cubicBezTo>
                  <a:pt x="24" y="524"/>
                  <a:pt x="0" y="548"/>
                  <a:pt x="0" y="577"/>
                </a:cubicBezTo>
                <a:lnTo>
                  <a:pt x="0" y="743"/>
                </a:lnTo>
                <a:cubicBezTo>
                  <a:pt x="10" y="743"/>
                  <a:pt x="32" y="743"/>
                  <a:pt x="55" y="7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39"/>
          <p:cNvSpPr>
            <a:spLocks noChangeAspect="1" noChangeArrowheads="1"/>
          </p:cNvSpPr>
          <p:nvPr/>
        </p:nvSpPr>
        <p:spPr bwMode="auto">
          <a:xfrm>
            <a:off x="5135591" y="5431686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Oval 40"/>
          <p:cNvSpPr>
            <a:spLocks noChangeAspect="1" noChangeArrowheads="1"/>
          </p:cNvSpPr>
          <p:nvPr/>
        </p:nvSpPr>
        <p:spPr bwMode="auto">
          <a:xfrm>
            <a:off x="5141941" y="6011124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Box 83"/>
          <p:cNvSpPr txBox="1">
            <a:spLocks noChangeArrowheads="1"/>
          </p:cNvSpPr>
          <p:nvPr/>
        </p:nvSpPr>
        <p:spPr bwMode="auto">
          <a:xfrm>
            <a:off x="5286403" y="5249124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 项目总结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TextBox 84"/>
          <p:cNvSpPr txBox="1">
            <a:spLocks noChangeArrowheads="1"/>
          </p:cNvSpPr>
          <p:nvPr/>
        </p:nvSpPr>
        <p:spPr bwMode="auto">
          <a:xfrm>
            <a:off x="5316566" y="5828561"/>
            <a:ext cx="285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dirty="0" smtClean="0">
                <a:solidFill>
                  <a:srgbClr val="004C54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004C54"/>
                </a:solidFill>
                <a:latin typeface="微软雅黑" panose="020B0503020204020204" pitchFamily="34" charset="-122"/>
              </a:rPr>
              <a:t>项目</a:t>
            </a:r>
            <a:r>
              <a:rPr lang="zh-CN" altLang="en-US" sz="2800" dirty="0" smtClean="0">
                <a:solidFill>
                  <a:srgbClr val="004C54"/>
                </a:solidFill>
                <a:latin typeface="微软雅黑" panose="020B0503020204020204" pitchFamily="34" charset="-122"/>
              </a:rPr>
              <a:t>展望</a:t>
            </a:r>
            <a:endParaRPr lang="zh-CN" altLang="en-US" sz="2800" dirty="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5.1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项目总结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40" name="Freeform 8"/>
          <p:cNvSpPr/>
          <p:nvPr>
            <p:custDataLst>
              <p:tags r:id="rId4"/>
            </p:custDataLst>
          </p:nvPr>
        </p:nvSpPr>
        <p:spPr bwMode="auto">
          <a:xfrm>
            <a:off x="6888311" y="1116776"/>
            <a:ext cx="3485137" cy="1967823"/>
          </a:xfrm>
          <a:custGeom>
            <a:avLst/>
            <a:gdLst>
              <a:gd name="T0" fmla="*/ 840 w 840"/>
              <a:gd name="T1" fmla="*/ 474 h 474"/>
              <a:gd name="T2" fmla="*/ 819 w 840"/>
              <a:gd name="T3" fmla="*/ 357 h 474"/>
              <a:gd name="T4" fmla="*/ 803 w 840"/>
              <a:gd name="T5" fmla="*/ 386 h 474"/>
              <a:gd name="T6" fmla="*/ 486 w 840"/>
              <a:gd name="T7" fmla="*/ 181 h 474"/>
              <a:gd name="T8" fmla="*/ 417 w 840"/>
              <a:gd name="T9" fmla="*/ 188 h 474"/>
              <a:gd name="T10" fmla="*/ 209 w 840"/>
              <a:gd name="T11" fmla="*/ 0 h 474"/>
              <a:gd name="T12" fmla="*/ 0 w 840"/>
              <a:gd name="T13" fmla="*/ 209 h 474"/>
              <a:gd name="T14" fmla="*/ 160 w 840"/>
              <a:gd name="T15" fmla="*/ 412 h 474"/>
              <a:gd name="T16" fmla="*/ 174 w 840"/>
              <a:gd name="T17" fmla="*/ 415 h 474"/>
              <a:gd name="T18" fmla="*/ 179 w 840"/>
              <a:gd name="T19" fmla="*/ 405 h 474"/>
              <a:gd name="T20" fmla="*/ 183 w 840"/>
              <a:gd name="T21" fmla="*/ 398 h 474"/>
              <a:gd name="T22" fmla="*/ 186 w 840"/>
              <a:gd name="T23" fmla="*/ 393 h 474"/>
              <a:gd name="T24" fmla="*/ 192 w 840"/>
              <a:gd name="T25" fmla="*/ 383 h 474"/>
              <a:gd name="T26" fmla="*/ 195 w 840"/>
              <a:gd name="T27" fmla="*/ 378 h 474"/>
              <a:gd name="T28" fmla="*/ 199 w 840"/>
              <a:gd name="T29" fmla="*/ 371 h 474"/>
              <a:gd name="T30" fmla="*/ 205 w 840"/>
              <a:gd name="T31" fmla="*/ 363 h 474"/>
              <a:gd name="T32" fmla="*/ 209 w 840"/>
              <a:gd name="T33" fmla="*/ 357 h 474"/>
              <a:gd name="T34" fmla="*/ 213 w 840"/>
              <a:gd name="T35" fmla="*/ 352 h 474"/>
              <a:gd name="T36" fmla="*/ 221 w 840"/>
              <a:gd name="T37" fmla="*/ 343 h 474"/>
              <a:gd name="T38" fmla="*/ 224 w 840"/>
              <a:gd name="T39" fmla="*/ 338 h 474"/>
              <a:gd name="T40" fmla="*/ 229 w 840"/>
              <a:gd name="T41" fmla="*/ 332 h 474"/>
              <a:gd name="T42" fmla="*/ 233 w 840"/>
              <a:gd name="T43" fmla="*/ 328 h 474"/>
              <a:gd name="T44" fmla="*/ 242 w 840"/>
              <a:gd name="T45" fmla="*/ 319 h 474"/>
              <a:gd name="T46" fmla="*/ 245 w 840"/>
              <a:gd name="T47" fmla="*/ 316 h 474"/>
              <a:gd name="T48" fmla="*/ 255 w 840"/>
              <a:gd name="T49" fmla="*/ 306 h 474"/>
              <a:gd name="T50" fmla="*/ 258 w 840"/>
              <a:gd name="T51" fmla="*/ 303 h 474"/>
              <a:gd name="T52" fmla="*/ 265 w 840"/>
              <a:gd name="T53" fmla="*/ 298 h 474"/>
              <a:gd name="T54" fmla="*/ 268 w 840"/>
              <a:gd name="T55" fmla="*/ 296 h 474"/>
              <a:gd name="T56" fmla="*/ 279 w 840"/>
              <a:gd name="T57" fmla="*/ 286 h 474"/>
              <a:gd name="T58" fmla="*/ 282 w 840"/>
              <a:gd name="T59" fmla="*/ 284 h 474"/>
              <a:gd name="T60" fmla="*/ 305 w 840"/>
              <a:gd name="T61" fmla="*/ 268 h 474"/>
              <a:gd name="T62" fmla="*/ 307 w 840"/>
              <a:gd name="T63" fmla="*/ 267 h 474"/>
              <a:gd name="T64" fmla="*/ 322 w 840"/>
              <a:gd name="T65" fmla="*/ 259 h 474"/>
              <a:gd name="T66" fmla="*/ 324 w 840"/>
              <a:gd name="T67" fmla="*/ 258 h 474"/>
              <a:gd name="T68" fmla="*/ 350 w 840"/>
              <a:gd name="T69" fmla="*/ 245 h 474"/>
              <a:gd name="T70" fmla="*/ 351 w 840"/>
              <a:gd name="T71" fmla="*/ 244 h 474"/>
              <a:gd name="T72" fmla="*/ 368 w 840"/>
              <a:gd name="T73" fmla="*/ 237 h 474"/>
              <a:gd name="T74" fmla="*/ 369 w 840"/>
              <a:gd name="T75" fmla="*/ 237 h 474"/>
              <a:gd name="T76" fmla="*/ 397 w 840"/>
              <a:gd name="T77" fmla="*/ 228 h 474"/>
              <a:gd name="T78" fmla="*/ 399 w 840"/>
              <a:gd name="T79" fmla="*/ 227 h 474"/>
              <a:gd name="T80" fmla="*/ 418 w 840"/>
              <a:gd name="T81" fmla="*/ 223 h 474"/>
              <a:gd name="T82" fmla="*/ 492 w 840"/>
              <a:gd name="T83" fmla="*/ 215 h 474"/>
              <a:gd name="T84" fmla="*/ 796 w 840"/>
              <a:gd name="T85" fmla="*/ 389 h 474"/>
              <a:gd name="T86" fmla="*/ 757 w 840"/>
              <a:gd name="T87" fmla="*/ 389 h 474"/>
              <a:gd name="T88" fmla="*/ 840 w 840"/>
              <a:gd name="T8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0" h="474">
                <a:moveTo>
                  <a:pt x="840" y="474"/>
                </a:moveTo>
                <a:cubicBezTo>
                  <a:pt x="819" y="357"/>
                  <a:pt x="819" y="357"/>
                  <a:pt x="819" y="357"/>
                </a:cubicBezTo>
                <a:cubicBezTo>
                  <a:pt x="803" y="386"/>
                  <a:pt x="803" y="386"/>
                  <a:pt x="803" y="386"/>
                </a:cubicBezTo>
                <a:cubicBezTo>
                  <a:pt x="748" y="265"/>
                  <a:pt x="627" y="181"/>
                  <a:pt x="486" y="181"/>
                </a:cubicBezTo>
                <a:cubicBezTo>
                  <a:pt x="463" y="181"/>
                  <a:pt x="440" y="183"/>
                  <a:pt x="417" y="188"/>
                </a:cubicBezTo>
                <a:cubicBezTo>
                  <a:pt x="407" y="82"/>
                  <a:pt x="318" y="0"/>
                  <a:pt x="209" y="0"/>
                </a:cubicBezTo>
                <a:cubicBezTo>
                  <a:pt x="94" y="0"/>
                  <a:pt x="0" y="93"/>
                  <a:pt x="0" y="209"/>
                </a:cubicBezTo>
                <a:cubicBezTo>
                  <a:pt x="0" y="307"/>
                  <a:pt x="68" y="389"/>
                  <a:pt x="160" y="412"/>
                </a:cubicBezTo>
                <a:cubicBezTo>
                  <a:pt x="164" y="413"/>
                  <a:pt x="169" y="414"/>
                  <a:pt x="174" y="415"/>
                </a:cubicBezTo>
                <a:cubicBezTo>
                  <a:pt x="176" y="411"/>
                  <a:pt x="177" y="408"/>
                  <a:pt x="179" y="405"/>
                </a:cubicBezTo>
                <a:cubicBezTo>
                  <a:pt x="180" y="403"/>
                  <a:pt x="181" y="401"/>
                  <a:pt x="183" y="398"/>
                </a:cubicBezTo>
                <a:cubicBezTo>
                  <a:pt x="184" y="397"/>
                  <a:pt x="185" y="395"/>
                  <a:pt x="186" y="393"/>
                </a:cubicBezTo>
                <a:cubicBezTo>
                  <a:pt x="188" y="390"/>
                  <a:pt x="190" y="386"/>
                  <a:pt x="192" y="383"/>
                </a:cubicBezTo>
                <a:cubicBezTo>
                  <a:pt x="193" y="381"/>
                  <a:pt x="194" y="380"/>
                  <a:pt x="195" y="378"/>
                </a:cubicBezTo>
                <a:cubicBezTo>
                  <a:pt x="196" y="376"/>
                  <a:pt x="198" y="374"/>
                  <a:pt x="199" y="371"/>
                </a:cubicBezTo>
                <a:cubicBezTo>
                  <a:pt x="201" y="369"/>
                  <a:pt x="203" y="366"/>
                  <a:pt x="205" y="363"/>
                </a:cubicBezTo>
                <a:cubicBezTo>
                  <a:pt x="206" y="361"/>
                  <a:pt x="208" y="359"/>
                  <a:pt x="209" y="357"/>
                </a:cubicBezTo>
                <a:cubicBezTo>
                  <a:pt x="211" y="355"/>
                  <a:pt x="212" y="354"/>
                  <a:pt x="213" y="352"/>
                </a:cubicBezTo>
                <a:cubicBezTo>
                  <a:pt x="215" y="349"/>
                  <a:pt x="218" y="346"/>
                  <a:pt x="221" y="343"/>
                </a:cubicBezTo>
                <a:cubicBezTo>
                  <a:pt x="222" y="341"/>
                  <a:pt x="223" y="340"/>
                  <a:pt x="224" y="338"/>
                </a:cubicBezTo>
                <a:cubicBezTo>
                  <a:pt x="226" y="336"/>
                  <a:pt x="228" y="334"/>
                  <a:pt x="229" y="332"/>
                </a:cubicBezTo>
                <a:cubicBezTo>
                  <a:pt x="231" y="331"/>
                  <a:pt x="232" y="330"/>
                  <a:pt x="233" y="328"/>
                </a:cubicBezTo>
                <a:cubicBezTo>
                  <a:pt x="236" y="325"/>
                  <a:pt x="239" y="322"/>
                  <a:pt x="242" y="319"/>
                </a:cubicBezTo>
                <a:cubicBezTo>
                  <a:pt x="243" y="318"/>
                  <a:pt x="244" y="317"/>
                  <a:pt x="245" y="316"/>
                </a:cubicBezTo>
                <a:cubicBezTo>
                  <a:pt x="249" y="312"/>
                  <a:pt x="252" y="309"/>
                  <a:pt x="255" y="306"/>
                </a:cubicBezTo>
                <a:cubicBezTo>
                  <a:pt x="256" y="305"/>
                  <a:pt x="257" y="304"/>
                  <a:pt x="258" y="303"/>
                </a:cubicBezTo>
                <a:cubicBezTo>
                  <a:pt x="261" y="301"/>
                  <a:pt x="263" y="300"/>
                  <a:pt x="265" y="298"/>
                </a:cubicBezTo>
                <a:cubicBezTo>
                  <a:pt x="266" y="297"/>
                  <a:pt x="267" y="296"/>
                  <a:pt x="268" y="296"/>
                </a:cubicBezTo>
                <a:cubicBezTo>
                  <a:pt x="271" y="292"/>
                  <a:pt x="275" y="289"/>
                  <a:pt x="279" y="286"/>
                </a:cubicBezTo>
                <a:cubicBezTo>
                  <a:pt x="280" y="285"/>
                  <a:pt x="281" y="285"/>
                  <a:pt x="282" y="284"/>
                </a:cubicBezTo>
                <a:cubicBezTo>
                  <a:pt x="290" y="279"/>
                  <a:pt x="297" y="273"/>
                  <a:pt x="305" y="268"/>
                </a:cubicBezTo>
                <a:cubicBezTo>
                  <a:pt x="306" y="268"/>
                  <a:pt x="306" y="268"/>
                  <a:pt x="307" y="267"/>
                </a:cubicBezTo>
                <a:cubicBezTo>
                  <a:pt x="312" y="264"/>
                  <a:pt x="317" y="261"/>
                  <a:pt x="322" y="259"/>
                </a:cubicBezTo>
                <a:cubicBezTo>
                  <a:pt x="322" y="258"/>
                  <a:pt x="323" y="258"/>
                  <a:pt x="324" y="258"/>
                </a:cubicBezTo>
                <a:cubicBezTo>
                  <a:pt x="332" y="253"/>
                  <a:pt x="341" y="249"/>
                  <a:pt x="350" y="245"/>
                </a:cubicBezTo>
                <a:cubicBezTo>
                  <a:pt x="350" y="245"/>
                  <a:pt x="350" y="244"/>
                  <a:pt x="351" y="244"/>
                </a:cubicBezTo>
                <a:cubicBezTo>
                  <a:pt x="357" y="242"/>
                  <a:pt x="362" y="239"/>
                  <a:pt x="368" y="237"/>
                </a:cubicBezTo>
                <a:cubicBezTo>
                  <a:pt x="368" y="237"/>
                  <a:pt x="369" y="237"/>
                  <a:pt x="369" y="237"/>
                </a:cubicBezTo>
                <a:cubicBezTo>
                  <a:pt x="378" y="234"/>
                  <a:pt x="388" y="230"/>
                  <a:pt x="397" y="228"/>
                </a:cubicBezTo>
                <a:cubicBezTo>
                  <a:pt x="398" y="228"/>
                  <a:pt x="398" y="228"/>
                  <a:pt x="399" y="227"/>
                </a:cubicBezTo>
                <a:cubicBezTo>
                  <a:pt x="405" y="226"/>
                  <a:pt x="411" y="224"/>
                  <a:pt x="418" y="223"/>
                </a:cubicBezTo>
                <a:cubicBezTo>
                  <a:pt x="442" y="218"/>
                  <a:pt x="466" y="215"/>
                  <a:pt x="492" y="215"/>
                </a:cubicBezTo>
                <a:cubicBezTo>
                  <a:pt x="621" y="215"/>
                  <a:pt x="735" y="285"/>
                  <a:pt x="796" y="389"/>
                </a:cubicBezTo>
                <a:cubicBezTo>
                  <a:pt x="757" y="389"/>
                  <a:pt x="757" y="389"/>
                  <a:pt x="757" y="389"/>
                </a:cubicBezTo>
                <a:lnTo>
                  <a:pt x="840" y="474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endParaRPr lang="zh-CN" altLang="en-US" sz="1690" dirty="0">
              <a:solidFill>
                <a:srgbClr val="FDFDFD"/>
              </a:solidFill>
            </a:endParaRPr>
          </a:p>
        </p:txBody>
      </p:sp>
      <p:sp>
        <p:nvSpPr>
          <p:cNvPr id="18441" name="Freeform 9"/>
          <p:cNvSpPr/>
          <p:nvPr>
            <p:custDataLst>
              <p:tags r:id="rId5"/>
            </p:custDataLst>
          </p:nvPr>
        </p:nvSpPr>
        <p:spPr bwMode="auto">
          <a:xfrm>
            <a:off x="9568145" y="1112262"/>
            <a:ext cx="1985062" cy="3484311"/>
          </a:xfrm>
          <a:custGeom>
            <a:avLst/>
            <a:gdLst>
              <a:gd name="T0" fmla="*/ 0 w 478"/>
              <a:gd name="T1" fmla="*/ 839 h 839"/>
              <a:gd name="T2" fmla="*/ 117 w 478"/>
              <a:gd name="T3" fmla="*/ 818 h 839"/>
              <a:gd name="T4" fmla="*/ 88 w 478"/>
              <a:gd name="T5" fmla="*/ 802 h 839"/>
              <a:gd name="T6" fmla="*/ 295 w 478"/>
              <a:gd name="T7" fmla="*/ 487 h 839"/>
              <a:gd name="T8" fmla="*/ 288 w 478"/>
              <a:gd name="T9" fmla="*/ 418 h 839"/>
              <a:gd name="T10" fmla="*/ 477 w 478"/>
              <a:gd name="T11" fmla="*/ 211 h 839"/>
              <a:gd name="T12" fmla="*/ 269 w 478"/>
              <a:gd name="T13" fmla="*/ 1 h 839"/>
              <a:gd name="T14" fmla="*/ 66 w 478"/>
              <a:gd name="T15" fmla="*/ 159 h 839"/>
              <a:gd name="T16" fmla="*/ 62 w 478"/>
              <a:gd name="T17" fmla="*/ 174 h 839"/>
              <a:gd name="T18" fmla="*/ 72 w 478"/>
              <a:gd name="T19" fmla="*/ 178 h 839"/>
              <a:gd name="T20" fmla="*/ 79 w 478"/>
              <a:gd name="T21" fmla="*/ 182 h 839"/>
              <a:gd name="T22" fmla="*/ 84 w 478"/>
              <a:gd name="T23" fmla="*/ 185 h 839"/>
              <a:gd name="T24" fmla="*/ 94 w 478"/>
              <a:gd name="T25" fmla="*/ 191 h 839"/>
              <a:gd name="T26" fmla="*/ 99 w 478"/>
              <a:gd name="T27" fmla="*/ 194 h 839"/>
              <a:gd name="T28" fmla="*/ 106 w 478"/>
              <a:gd name="T29" fmla="*/ 198 h 839"/>
              <a:gd name="T30" fmla="*/ 114 w 478"/>
              <a:gd name="T31" fmla="*/ 204 h 839"/>
              <a:gd name="T32" fmla="*/ 120 w 478"/>
              <a:gd name="T33" fmla="*/ 209 h 839"/>
              <a:gd name="T34" fmla="*/ 125 w 478"/>
              <a:gd name="T35" fmla="*/ 212 h 839"/>
              <a:gd name="T36" fmla="*/ 134 w 478"/>
              <a:gd name="T37" fmla="*/ 220 h 839"/>
              <a:gd name="T38" fmla="*/ 139 w 478"/>
              <a:gd name="T39" fmla="*/ 224 h 839"/>
              <a:gd name="T40" fmla="*/ 145 w 478"/>
              <a:gd name="T41" fmla="*/ 229 h 839"/>
              <a:gd name="T42" fmla="*/ 148 w 478"/>
              <a:gd name="T43" fmla="*/ 233 h 839"/>
              <a:gd name="T44" fmla="*/ 158 w 478"/>
              <a:gd name="T45" fmla="*/ 242 h 839"/>
              <a:gd name="T46" fmla="*/ 161 w 478"/>
              <a:gd name="T47" fmla="*/ 245 h 839"/>
              <a:gd name="T48" fmla="*/ 171 w 478"/>
              <a:gd name="T49" fmla="*/ 255 h 839"/>
              <a:gd name="T50" fmla="*/ 173 w 478"/>
              <a:gd name="T51" fmla="*/ 258 h 839"/>
              <a:gd name="T52" fmla="*/ 179 w 478"/>
              <a:gd name="T53" fmla="*/ 265 h 839"/>
              <a:gd name="T54" fmla="*/ 181 w 478"/>
              <a:gd name="T55" fmla="*/ 267 h 839"/>
              <a:gd name="T56" fmla="*/ 190 w 478"/>
              <a:gd name="T57" fmla="*/ 279 h 839"/>
              <a:gd name="T58" fmla="*/ 193 w 478"/>
              <a:gd name="T59" fmla="*/ 282 h 839"/>
              <a:gd name="T60" fmla="*/ 208 w 478"/>
              <a:gd name="T61" fmla="*/ 305 h 839"/>
              <a:gd name="T62" fmla="*/ 209 w 478"/>
              <a:gd name="T63" fmla="*/ 307 h 839"/>
              <a:gd name="T64" fmla="*/ 218 w 478"/>
              <a:gd name="T65" fmla="*/ 322 h 839"/>
              <a:gd name="T66" fmla="*/ 219 w 478"/>
              <a:gd name="T67" fmla="*/ 324 h 839"/>
              <a:gd name="T68" fmla="*/ 231 w 478"/>
              <a:gd name="T69" fmla="*/ 350 h 839"/>
              <a:gd name="T70" fmla="*/ 232 w 478"/>
              <a:gd name="T71" fmla="*/ 351 h 839"/>
              <a:gd name="T72" fmla="*/ 239 w 478"/>
              <a:gd name="T73" fmla="*/ 368 h 839"/>
              <a:gd name="T74" fmla="*/ 239 w 478"/>
              <a:gd name="T75" fmla="*/ 369 h 839"/>
              <a:gd name="T76" fmla="*/ 248 w 478"/>
              <a:gd name="T77" fmla="*/ 397 h 839"/>
              <a:gd name="T78" fmla="*/ 249 w 478"/>
              <a:gd name="T79" fmla="*/ 399 h 839"/>
              <a:gd name="T80" fmla="*/ 253 w 478"/>
              <a:gd name="T81" fmla="*/ 418 h 839"/>
              <a:gd name="T82" fmla="*/ 261 w 478"/>
              <a:gd name="T83" fmla="*/ 492 h 839"/>
              <a:gd name="T84" fmla="*/ 85 w 478"/>
              <a:gd name="T85" fmla="*/ 795 h 839"/>
              <a:gd name="T86" fmla="*/ 85 w 478"/>
              <a:gd name="T87" fmla="*/ 757 h 839"/>
              <a:gd name="T88" fmla="*/ 0 w 478"/>
              <a:gd name="T89" fmla="*/ 839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8" h="839">
                <a:moveTo>
                  <a:pt x="0" y="839"/>
                </a:moveTo>
                <a:cubicBezTo>
                  <a:pt x="117" y="818"/>
                  <a:pt x="117" y="818"/>
                  <a:pt x="117" y="818"/>
                </a:cubicBezTo>
                <a:cubicBezTo>
                  <a:pt x="88" y="802"/>
                  <a:pt x="88" y="802"/>
                  <a:pt x="88" y="802"/>
                </a:cubicBezTo>
                <a:cubicBezTo>
                  <a:pt x="210" y="748"/>
                  <a:pt x="294" y="628"/>
                  <a:pt x="295" y="487"/>
                </a:cubicBezTo>
                <a:cubicBezTo>
                  <a:pt x="295" y="463"/>
                  <a:pt x="293" y="440"/>
                  <a:pt x="288" y="418"/>
                </a:cubicBezTo>
                <a:cubicBezTo>
                  <a:pt x="394" y="408"/>
                  <a:pt x="477" y="319"/>
                  <a:pt x="477" y="211"/>
                </a:cubicBezTo>
                <a:cubicBezTo>
                  <a:pt x="478" y="95"/>
                  <a:pt x="385" y="1"/>
                  <a:pt x="269" y="1"/>
                </a:cubicBezTo>
                <a:cubicBezTo>
                  <a:pt x="171" y="0"/>
                  <a:pt x="88" y="68"/>
                  <a:pt x="66" y="159"/>
                </a:cubicBezTo>
                <a:cubicBezTo>
                  <a:pt x="64" y="164"/>
                  <a:pt x="63" y="169"/>
                  <a:pt x="62" y="174"/>
                </a:cubicBezTo>
                <a:cubicBezTo>
                  <a:pt x="66" y="175"/>
                  <a:pt x="69" y="177"/>
                  <a:pt x="72" y="178"/>
                </a:cubicBezTo>
                <a:cubicBezTo>
                  <a:pt x="74" y="180"/>
                  <a:pt x="76" y="181"/>
                  <a:pt x="79" y="182"/>
                </a:cubicBezTo>
                <a:cubicBezTo>
                  <a:pt x="80" y="183"/>
                  <a:pt x="82" y="184"/>
                  <a:pt x="84" y="185"/>
                </a:cubicBezTo>
                <a:cubicBezTo>
                  <a:pt x="87" y="187"/>
                  <a:pt x="91" y="189"/>
                  <a:pt x="94" y="191"/>
                </a:cubicBezTo>
                <a:cubicBezTo>
                  <a:pt x="96" y="192"/>
                  <a:pt x="97" y="193"/>
                  <a:pt x="99" y="194"/>
                </a:cubicBezTo>
                <a:cubicBezTo>
                  <a:pt x="101" y="196"/>
                  <a:pt x="103" y="197"/>
                  <a:pt x="106" y="198"/>
                </a:cubicBezTo>
                <a:cubicBezTo>
                  <a:pt x="108" y="200"/>
                  <a:pt x="111" y="202"/>
                  <a:pt x="114" y="204"/>
                </a:cubicBezTo>
                <a:cubicBezTo>
                  <a:pt x="116" y="206"/>
                  <a:pt x="118" y="207"/>
                  <a:pt x="120" y="209"/>
                </a:cubicBezTo>
                <a:cubicBezTo>
                  <a:pt x="122" y="210"/>
                  <a:pt x="123" y="211"/>
                  <a:pt x="125" y="212"/>
                </a:cubicBezTo>
                <a:cubicBezTo>
                  <a:pt x="128" y="215"/>
                  <a:pt x="131" y="218"/>
                  <a:pt x="134" y="220"/>
                </a:cubicBezTo>
                <a:cubicBezTo>
                  <a:pt x="136" y="221"/>
                  <a:pt x="137" y="223"/>
                  <a:pt x="139" y="224"/>
                </a:cubicBezTo>
                <a:cubicBezTo>
                  <a:pt x="141" y="226"/>
                  <a:pt x="143" y="227"/>
                  <a:pt x="145" y="229"/>
                </a:cubicBezTo>
                <a:cubicBezTo>
                  <a:pt x="146" y="230"/>
                  <a:pt x="147" y="231"/>
                  <a:pt x="148" y="233"/>
                </a:cubicBezTo>
                <a:cubicBezTo>
                  <a:pt x="152" y="236"/>
                  <a:pt x="155" y="239"/>
                  <a:pt x="158" y="242"/>
                </a:cubicBezTo>
                <a:cubicBezTo>
                  <a:pt x="159" y="243"/>
                  <a:pt x="160" y="244"/>
                  <a:pt x="161" y="245"/>
                </a:cubicBezTo>
                <a:cubicBezTo>
                  <a:pt x="164" y="248"/>
                  <a:pt x="168" y="252"/>
                  <a:pt x="171" y="255"/>
                </a:cubicBezTo>
                <a:cubicBezTo>
                  <a:pt x="172" y="256"/>
                  <a:pt x="172" y="257"/>
                  <a:pt x="173" y="258"/>
                </a:cubicBezTo>
                <a:cubicBezTo>
                  <a:pt x="175" y="260"/>
                  <a:pt x="177" y="263"/>
                  <a:pt x="179" y="265"/>
                </a:cubicBezTo>
                <a:cubicBezTo>
                  <a:pt x="180" y="266"/>
                  <a:pt x="180" y="267"/>
                  <a:pt x="181" y="267"/>
                </a:cubicBezTo>
                <a:cubicBezTo>
                  <a:pt x="184" y="271"/>
                  <a:pt x="187" y="275"/>
                  <a:pt x="190" y="279"/>
                </a:cubicBezTo>
                <a:cubicBezTo>
                  <a:pt x="191" y="280"/>
                  <a:pt x="192" y="281"/>
                  <a:pt x="193" y="282"/>
                </a:cubicBezTo>
                <a:cubicBezTo>
                  <a:pt x="198" y="290"/>
                  <a:pt x="203" y="297"/>
                  <a:pt x="208" y="305"/>
                </a:cubicBezTo>
                <a:cubicBezTo>
                  <a:pt x="208" y="306"/>
                  <a:pt x="209" y="306"/>
                  <a:pt x="209" y="307"/>
                </a:cubicBezTo>
                <a:cubicBezTo>
                  <a:pt x="212" y="312"/>
                  <a:pt x="215" y="317"/>
                  <a:pt x="218" y="322"/>
                </a:cubicBezTo>
                <a:cubicBezTo>
                  <a:pt x="218" y="322"/>
                  <a:pt x="218" y="323"/>
                  <a:pt x="219" y="324"/>
                </a:cubicBezTo>
                <a:cubicBezTo>
                  <a:pt x="223" y="332"/>
                  <a:pt x="228" y="341"/>
                  <a:pt x="231" y="350"/>
                </a:cubicBezTo>
                <a:cubicBezTo>
                  <a:pt x="232" y="350"/>
                  <a:pt x="232" y="351"/>
                  <a:pt x="232" y="351"/>
                </a:cubicBezTo>
                <a:cubicBezTo>
                  <a:pt x="234" y="357"/>
                  <a:pt x="237" y="362"/>
                  <a:pt x="239" y="368"/>
                </a:cubicBezTo>
                <a:cubicBezTo>
                  <a:pt x="239" y="369"/>
                  <a:pt x="239" y="369"/>
                  <a:pt x="239" y="369"/>
                </a:cubicBezTo>
                <a:cubicBezTo>
                  <a:pt x="243" y="378"/>
                  <a:pt x="246" y="388"/>
                  <a:pt x="248" y="397"/>
                </a:cubicBezTo>
                <a:cubicBezTo>
                  <a:pt x="248" y="398"/>
                  <a:pt x="249" y="398"/>
                  <a:pt x="249" y="399"/>
                </a:cubicBezTo>
                <a:cubicBezTo>
                  <a:pt x="250" y="405"/>
                  <a:pt x="252" y="412"/>
                  <a:pt x="253" y="418"/>
                </a:cubicBezTo>
                <a:cubicBezTo>
                  <a:pt x="258" y="442"/>
                  <a:pt x="261" y="467"/>
                  <a:pt x="261" y="492"/>
                </a:cubicBezTo>
                <a:cubicBezTo>
                  <a:pt x="260" y="622"/>
                  <a:pt x="190" y="734"/>
                  <a:pt x="85" y="795"/>
                </a:cubicBezTo>
                <a:cubicBezTo>
                  <a:pt x="85" y="757"/>
                  <a:pt x="85" y="757"/>
                  <a:pt x="85" y="757"/>
                </a:cubicBezTo>
                <a:lnTo>
                  <a:pt x="0" y="839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endParaRPr lang="zh-CN" altLang="en-US" sz="1690">
              <a:solidFill>
                <a:srgbClr val="FDFDFD"/>
              </a:solidFill>
            </a:endParaRPr>
          </a:p>
        </p:txBody>
      </p:sp>
      <p:sp>
        <p:nvSpPr>
          <p:cNvPr id="18442" name="Freeform 10"/>
          <p:cNvSpPr/>
          <p:nvPr>
            <p:custDataLst>
              <p:tags r:id="rId6"/>
            </p:custDataLst>
          </p:nvPr>
        </p:nvSpPr>
        <p:spPr bwMode="auto">
          <a:xfrm>
            <a:off x="8029723" y="3964704"/>
            <a:ext cx="3534763" cy="1888839"/>
          </a:xfrm>
          <a:custGeom>
            <a:avLst/>
            <a:gdLst>
              <a:gd name="T0" fmla="*/ 0 w 852"/>
              <a:gd name="T1" fmla="*/ 0 h 455"/>
              <a:gd name="T2" fmla="*/ 25 w 852"/>
              <a:gd name="T3" fmla="*/ 115 h 455"/>
              <a:gd name="T4" fmla="*/ 40 w 852"/>
              <a:gd name="T5" fmla="*/ 87 h 455"/>
              <a:gd name="T6" fmla="*/ 364 w 852"/>
              <a:gd name="T7" fmla="*/ 280 h 455"/>
              <a:gd name="T8" fmla="*/ 432 w 852"/>
              <a:gd name="T9" fmla="*/ 271 h 455"/>
              <a:gd name="T10" fmla="*/ 647 w 852"/>
              <a:gd name="T11" fmla="*/ 451 h 455"/>
              <a:gd name="T12" fmla="*/ 848 w 852"/>
              <a:gd name="T13" fmla="*/ 235 h 455"/>
              <a:gd name="T14" fmla="*/ 682 w 852"/>
              <a:gd name="T15" fmla="*/ 38 h 455"/>
              <a:gd name="T16" fmla="*/ 667 w 852"/>
              <a:gd name="T17" fmla="*/ 35 h 455"/>
              <a:gd name="T18" fmla="*/ 662 w 852"/>
              <a:gd name="T19" fmla="*/ 45 h 455"/>
              <a:gd name="T20" fmla="*/ 659 w 852"/>
              <a:gd name="T21" fmla="*/ 52 h 455"/>
              <a:gd name="T22" fmla="*/ 656 w 852"/>
              <a:gd name="T23" fmla="*/ 57 h 455"/>
              <a:gd name="T24" fmla="*/ 651 w 852"/>
              <a:gd name="T25" fmla="*/ 67 h 455"/>
              <a:gd name="T26" fmla="*/ 648 w 852"/>
              <a:gd name="T27" fmla="*/ 73 h 455"/>
              <a:gd name="T28" fmla="*/ 644 w 852"/>
              <a:gd name="T29" fmla="*/ 79 h 455"/>
              <a:gd name="T30" fmla="*/ 638 w 852"/>
              <a:gd name="T31" fmla="*/ 88 h 455"/>
              <a:gd name="T32" fmla="*/ 634 w 852"/>
              <a:gd name="T33" fmla="*/ 94 h 455"/>
              <a:gd name="T34" fmla="*/ 631 w 852"/>
              <a:gd name="T35" fmla="*/ 99 h 455"/>
              <a:gd name="T36" fmla="*/ 623 w 852"/>
              <a:gd name="T37" fmla="*/ 109 h 455"/>
              <a:gd name="T38" fmla="*/ 620 w 852"/>
              <a:gd name="T39" fmla="*/ 113 h 455"/>
              <a:gd name="T40" fmla="*/ 615 w 852"/>
              <a:gd name="T41" fmla="*/ 119 h 455"/>
              <a:gd name="T42" fmla="*/ 611 w 852"/>
              <a:gd name="T43" fmla="*/ 123 h 455"/>
              <a:gd name="T44" fmla="*/ 603 w 852"/>
              <a:gd name="T45" fmla="*/ 133 h 455"/>
              <a:gd name="T46" fmla="*/ 600 w 852"/>
              <a:gd name="T47" fmla="*/ 137 h 455"/>
              <a:gd name="T48" fmla="*/ 590 w 852"/>
              <a:gd name="T49" fmla="*/ 147 h 455"/>
              <a:gd name="T50" fmla="*/ 587 w 852"/>
              <a:gd name="T51" fmla="*/ 149 h 455"/>
              <a:gd name="T52" fmla="*/ 581 w 852"/>
              <a:gd name="T53" fmla="*/ 155 h 455"/>
              <a:gd name="T54" fmla="*/ 578 w 852"/>
              <a:gd name="T55" fmla="*/ 157 h 455"/>
              <a:gd name="T56" fmla="*/ 566 w 852"/>
              <a:gd name="T57" fmla="*/ 167 h 455"/>
              <a:gd name="T58" fmla="*/ 564 w 852"/>
              <a:gd name="T59" fmla="*/ 170 h 455"/>
              <a:gd name="T60" fmla="*/ 541 w 852"/>
              <a:gd name="T61" fmla="*/ 186 h 455"/>
              <a:gd name="T62" fmla="*/ 540 w 852"/>
              <a:gd name="T63" fmla="*/ 187 h 455"/>
              <a:gd name="T64" fmla="*/ 525 w 852"/>
              <a:gd name="T65" fmla="*/ 196 h 455"/>
              <a:gd name="T66" fmla="*/ 523 w 852"/>
              <a:gd name="T67" fmla="*/ 197 h 455"/>
              <a:gd name="T68" fmla="*/ 498 w 852"/>
              <a:gd name="T69" fmla="*/ 211 h 455"/>
              <a:gd name="T70" fmla="*/ 497 w 852"/>
              <a:gd name="T71" fmla="*/ 212 h 455"/>
              <a:gd name="T72" fmla="*/ 480 w 852"/>
              <a:gd name="T73" fmla="*/ 219 h 455"/>
              <a:gd name="T74" fmla="*/ 479 w 852"/>
              <a:gd name="T75" fmla="*/ 220 h 455"/>
              <a:gd name="T76" fmla="*/ 451 w 852"/>
              <a:gd name="T77" fmla="*/ 230 h 455"/>
              <a:gd name="T78" fmla="*/ 449 w 852"/>
              <a:gd name="T79" fmla="*/ 230 h 455"/>
              <a:gd name="T80" fmla="*/ 430 w 852"/>
              <a:gd name="T81" fmla="*/ 236 h 455"/>
              <a:gd name="T82" fmla="*/ 357 w 852"/>
              <a:gd name="T83" fmla="*/ 246 h 455"/>
              <a:gd name="T84" fmla="*/ 47 w 852"/>
              <a:gd name="T85" fmla="*/ 83 h 455"/>
              <a:gd name="T86" fmla="*/ 85 w 852"/>
              <a:gd name="T87" fmla="*/ 82 h 455"/>
              <a:gd name="T88" fmla="*/ 0 w 852"/>
              <a:gd name="T89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2" h="455">
                <a:moveTo>
                  <a:pt x="0" y="0"/>
                </a:moveTo>
                <a:cubicBezTo>
                  <a:pt x="25" y="115"/>
                  <a:pt x="25" y="115"/>
                  <a:pt x="25" y="115"/>
                </a:cubicBezTo>
                <a:cubicBezTo>
                  <a:pt x="40" y="87"/>
                  <a:pt x="40" y="87"/>
                  <a:pt x="40" y="87"/>
                </a:cubicBezTo>
                <a:cubicBezTo>
                  <a:pt x="98" y="205"/>
                  <a:pt x="223" y="285"/>
                  <a:pt x="364" y="280"/>
                </a:cubicBezTo>
                <a:cubicBezTo>
                  <a:pt x="387" y="279"/>
                  <a:pt x="410" y="276"/>
                  <a:pt x="432" y="271"/>
                </a:cubicBezTo>
                <a:cubicBezTo>
                  <a:pt x="447" y="376"/>
                  <a:pt x="539" y="455"/>
                  <a:pt x="647" y="451"/>
                </a:cubicBezTo>
                <a:cubicBezTo>
                  <a:pt x="762" y="447"/>
                  <a:pt x="852" y="350"/>
                  <a:pt x="848" y="235"/>
                </a:cubicBezTo>
                <a:cubicBezTo>
                  <a:pt x="845" y="137"/>
                  <a:pt x="774" y="57"/>
                  <a:pt x="682" y="38"/>
                </a:cubicBezTo>
                <a:cubicBezTo>
                  <a:pt x="677" y="37"/>
                  <a:pt x="672" y="36"/>
                  <a:pt x="667" y="35"/>
                </a:cubicBezTo>
                <a:cubicBezTo>
                  <a:pt x="665" y="38"/>
                  <a:pt x="664" y="42"/>
                  <a:pt x="662" y="45"/>
                </a:cubicBezTo>
                <a:cubicBezTo>
                  <a:pt x="661" y="47"/>
                  <a:pt x="660" y="49"/>
                  <a:pt x="659" y="52"/>
                </a:cubicBezTo>
                <a:cubicBezTo>
                  <a:pt x="658" y="53"/>
                  <a:pt x="657" y="55"/>
                  <a:pt x="656" y="57"/>
                </a:cubicBezTo>
                <a:cubicBezTo>
                  <a:pt x="655" y="61"/>
                  <a:pt x="653" y="64"/>
                  <a:pt x="651" y="67"/>
                </a:cubicBezTo>
                <a:cubicBezTo>
                  <a:pt x="650" y="69"/>
                  <a:pt x="649" y="71"/>
                  <a:pt x="648" y="73"/>
                </a:cubicBezTo>
                <a:cubicBezTo>
                  <a:pt x="646" y="75"/>
                  <a:pt x="645" y="77"/>
                  <a:pt x="644" y="79"/>
                </a:cubicBezTo>
                <a:cubicBezTo>
                  <a:pt x="642" y="82"/>
                  <a:pt x="640" y="85"/>
                  <a:pt x="638" y="88"/>
                </a:cubicBezTo>
                <a:cubicBezTo>
                  <a:pt x="637" y="90"/>
                  <a:pt x="635" y="92"/>
                  <a:pt x="634" y="94"/>
                </a:cubicBezTo>
                <a:cubicBezTo>
                  <a:pt x="633" y="96"/>
                  <a:pt x="632" y="97"/>
                  <a:pt x="631" y="99"/>
                </a:cubicBezTo>
                <a:cubicBezTo>
                  <a:pt x="628" y="102"/>
                  <a:pt x="626" y="106"/>
                  <a:pt x="623" y="109"/>
                </a:cubicBezTo>
                <a:cubicBezTo>
                  <a:pt x="622" y="110"/>
                  <a:pt x="621" y="112"/>
                  <a:pt x="620" y="113"/>
                </a:cubicBezTo>
                <a:cubicBezTo>
                  <a:pt x="618" y="115"/>
                  <a:pt x="617" y="117"/>
                  <a:pt x="615" y="119"/>
                </a:cubicBezTo>
                <a:cubicBezTo>
                  <a:pt x="614" y="121"/>
                  <a:pt x="613" y="122"/>
                  <a:pt x="611" y="123"/>
                </a:cubicBezTo>
                <a:cubicBezTo>
                  <a:pt x="609" y="127"/>
                  <a:pt x="606" y="130"/>
                  <a:pt x="603" y="133"/>
                </a:cubicBezTo>
                <a:cubicBezTo>
                  <a:pt x="602" y="134"/>
                  <a:pt x="601" y="135"/>
                  <a:pt x="600" y="137"/>
                </a:cubicBezTo>
                <a:cubicBezTo>
                  <a:pt x="596" y="140"/>
                  <a:pt x="593" y="143"/>
                  <a:pt x="590" y="147"/>
                </a:cubicBezTo>
                <a:cubicBezTo>
                  <a:pt x="589" y="147"/>
                  <a:pt x="588" y="148"/>
                  <a:pt x="587" y="149"/>
                </a:cubicBezTo>
                <a:cubicBezTo>
                  <a:pt x="585" y="151"/>
                  <a:pt x="583" y="153"/>
                  <a:pt x="581" y="155"/>
                </a:cubicBezTo>
                <a:cubicBezTo>
                  <a:pt x="580" y="156"/>
                  <a:pt x="579" y="157"/>
                  <a:pt x="578" y="157"/>
                </a:cubicBezTo>
                <a:cubicBezTo>
                  <a:pt x="574" y="161"/>
                  <a:pt x="570" y="164"/>
                  <a:pt x="566" y="167"/>
                </a:cubicBezTo>
                <a:cubicBezTo>
                  <a:pt x="566" y="168"/>
                  <a:pt x="565" y="169"/>
                  <a:pt x="564" y="170"/>
                </a:cubicBezTo>
                <a:cubicBezTo>
                  <a:pt x="556" y="175"/>
                  <a:pt x="549" y="181"/>
                  <a:pt x="541" y="186"/>
                </a:cubicBezTo>
                <a:cubicBezTo>
                  <a:pt x="541" y="186"/>
                  <a:pt x="540" y="187"/>
                  <a:pt x="540" y="187"/>
                </a:cubicBezTo>
                <a:cubicBezTo>
                  <a:pt x="535" y="190"/>
                  <a:pt x="530" y="193"/>
                  <a:pt x="525" y="196"/>
                </a:cubicBezTo>
                <a:cubicBezTo>
                  <a:pt x="525" y="197"/>
                  <a:pt x="524" y="197"/>
                  <a:pt x="523" y="197"/>
                </a:cubicBezTo>
                <a:cubicBezTo>
                  <a:pt x="515" y="202"/>
                  <a:pt x="507" y="207"/>
                  <a:pt x="498" y="211"/>
                </a:cubicBezTo>
                <a:cubicBezTo>
                  <a:pt x="497" y="211"/>
                  <a:pt x="497" y="212"/>
                  <a:pt x="497" y="212"/>
                </a:cubicBezTo>
                <a:cubicBezTo>
                  <a:pt x="491" y="214"/>
                  <a:pt x="485" y="217"/>
                  <a:pt x="480" y="219"/>
                </a:cubicBezTo>
                <a:cubicBezTo>
                  <a:pt x="479" y="219"/>
                  <a:pt x="479" y="220"/>
                  <a:pt x="479" y="220"/>
                </a:cubicBezTo>
                <a:cubicBezTo>
                  <a:pt x="470" y="223"/>
                  <a:pt x="460" y="227"/>
                  <a:pt x="451" y="230"/>
                </a:cubicBezTo>
                <a:cubicBezTo>
                  <a:pt x="450" y="230"/>
                  <a:pt x="450" y="230"/>
                  <a:pt x="449" y="230"/>
                </a:cubicBezTo>
                <a:cubicBezTo>
                  <a:pt x="443" y="232"/>
                  <a:pt x="437" y="234"/>
                  <a:pt x="430" y="236"/>
                </a:cubicBezTo>
                <a:cubicBezTo>
                  <a:pt x="407" y="242"/>
                  <a:pt x="382" y="245"/>
                  <a:pt x="357" y="246"/>
                </a:cubicBezTo>
                <a:cubicBezTo>
                  <a:pt x="227" y="251"/>
                  <a:pt x="112" y="185"/>
                  <a:pt x="47" y="83"/>
                </a:cubicBezTo>
                <a:cubicBezTo>
                  <a:pt x="85" y="82"/>
                  <a:pt x="85" y="82"/>
                  <a:pt x="85" y="82"/>
                </a:cubicBezTo>
                <a:lnTo>
                  <a:pt x="0" y="0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endParaRPr lang="zh-CN" altLang="en-US" sz="1690" dirty="0">
              <a:solidFill>
                <a:srgbClr val="FDFDFD"/>
              </a:solidFill>
            </a:endParaRPr>
          </a:p>
        </p:txBody>
      </p:sp>
      <p:sp>
        <p:nvSpPr>
          <p:cNvPr id="18443" name="Freeform 11"/>
          <p:cNvSpPr/>
          <p:nvPr>
            <p:custDataLst>
              <p:tags r:id="rId7"/>
            </p:custDataLst>
          </p:nvPr>
        </p:nvSpPr>
        <p:spPr bwMode="auto">
          <a:xfrm>
            <a:off x="6877036" y="2321842"/>
            <a:ext cx="1899342" cy="3531700"/>
          </a:xfrm>
          <a:custGeom>
            <a:avLst/>
            <a:gdLst>
              <a:gd name="T0" fmla="*/ 458 w 458"/>
              <a:gd name="T1" fmla="*/ 0 h 851"/>
              <a:gd name="T2" fmla="*/ 342 w 458"/>
              <a:gd name="T3" fmla="*/ 25 h 851"/>
              <a:gd name="T4" fmla="*/ 371 w 458"/>
              <a:gd name="T5" fmla="*/ 40 h 851"/>
              <a:gd name="T6" fmla="*/ 176 w 458"/>
              <a:gd name="T7" fmla="*/ 362 h 851"/>
              <a:gd name="T8" fmla="*/ 185 w 458"/>
              <a:gd name="T9" fmla="*/ 431 h 851"/>
              <a:gd name="T10" fmla="*/ 4 w 458"/>
              <a:gd name="T11" fmla="*/ 645 h 851"/>
              <a:gd name="T12" fmla="*/ 219 w 458"/>
              <a:gd name="T13" fmla="*/ 847 h 851"/>
              <a:gd name="T14" fmla="*/ 417 w 458"/>
              <a:gd name="T15" fmla="*/ 682 h 851"/>
              <a:gd name="T16" fmla="*/ 420 w 458"/>
              <a:gd name="T17" fmla="*/ 667 h 851"/>
              <a:gd name="T18" fmla="*/ 410 w 458"/>
              <a:gd name="T19" fmla="*/ 662 h 851"/>
              <a:gd name="T20" fmla="*/ 403 w 458"/>
              <a:gd name="T21" fmla="*/ 659 h 851"/>
              <a:gd name="T22" fmla="*/ 398 w 458"/>
              <a:gd name="T23" fmla="*/ 656 h 851"/>
              <a:gd name="T24" fmla="*/ 387 w 458"/>
              <a:gd name="T25" fmla="*/ 651 h 851"/>
              <a:gd name="T26" fmla="*/ 382 w 458"/>
              <a:gd name="T27" fmla="*/ 647 h 851"/>
              <a:gd name="T28" fmla="*/ 376 w 458"/>
              <a:gd name="T29" fmla="*/ 644 h 851"/>
              <a:gd name="T30" fmla="*/ 367 w 458"/>
              <a:gd name="T31" fmla="*/ 638 h 851"/>
              <a:gd name="T32" fmla="*/ 361 w 458"/>
              <a:gd name="T33" fmla="*/ 634 h 851"/>
              <a:gd name="T34" fmla="*/ 356 w 458"/>
              <a:gd name="T35" fmla="*/ 630 h 851"/>
              <a:gd name="T36" fmla="*/ 346 w 458"/>
              <a:gd name="T37" fmla="*/ 623 h 851"/>
              <a:gd name="T38" fmla="*/ 342 w 458"/>
              <a:gd name="T39" fmla="*/ 619 h 851"/>
              <a:gd name="T40" fmla="*/ 336 w 458"/>
              <a:gd name="T41" fmla="*/ 614 h 851"/>
              <a:gd name="T42" fmla="*/ 332 w 458"/>
              <a:gd name="T43" fmla="*/ 611 h 851"/>
              <a:gd name="T44" fmla="*/ 322 w 458"/>
              <a:gd name="T45" fmla="*/ 602 h 851"/>
              <a:gd name="T46" fmla="*/ 318 w 458"/>
              <a:gd name="T47" fmla="*/ 599 h 851"/>
              <a:gd name="T48" fmla="*/ 309 w 458"/>
              <a:gd name="T49" fmla="*/ 589 h 851"/>
              <a:gd name="T50" fmla="*/ 306 w 458"/>
              <a:gd name="T51" fmla="*/ 586 h 851"/>
              <a:gd name="T52" fmla="*/ 300 w 458"/>
              <a:gd name="T53" fmla="*/ 580 h 851"/>
              <a:gd name="T54" fmla="*/ 298 w 458"/>
              <a:gd name="T55" fmla="*/ 577 h 851"/>
              <a:gd name="T56" fmla="*/ 288 w 458"/>
              <a:gd name="T57" fmla="*/ 566 h 851"/>
              <a:gd name="T58" fmla="*/ 286 w 458"/>
              <a:gd name="T59" fmla="*/ 563 h 851"/>
              <a:gd name="T60" fmla="*/ 269 w 458"/>
              <a:gd name="T61" fmla="*/ 541 h 851"/>
              <a:gd name="T62" fmla="*/ 268 w 458"/>
              <a:gd name="T63" fmla="*/ 539 h 851"/>
              <a:gd name="T64" fmla="*/ 259 w 458"/>
              <a:gd name="T65" fmla="*/ 524 h 851"/>
              <a:gd name="T66" fmla="*/ 258 w 458"/>
              <a:gd name="T67" fmla="*/ 522 h 851"/>
              <a:gd name="T68" fmla="*/ 244 w 458"/>
              <a:gd name="T69" fmla="*/ 497 h 851"/>
              <a:gd name="T70" fmla="*/ 244 w 458"/>
              <a:gd name="T71" fmla="*/ 496 h 851"/>
              <a:gd name="T72" fmla="*/ 236 w 458"/>
              <a:gd name="T73" fmla="*/ 479 h 851"/>
              <a:gd name="T74" fmla="*/ 236 w 458"/>
              <a:gd name="T75" fmla="*/ 478 h 851"/>
              <a:gd name="T76" fmla="*/ 226 w 458"/>
              <a:gd name="T77" fmla="*/ 450 h 851"/>
              <a:gd name="T78" fmla="*/ 225 w 458"/>
              <a:gd name="T79" fmla="*/ 448 h 851"/>
              <a:gd name="T80" fmla="*/ 220 w 458"/>
              <a:gd name="T81" fmla="*/ 429 h 851"/>
              <a:gd name="T82" fmla="*/ 210 w 458"/>
              <a:gd name="T83" fmla="*/ 356 h 851"/>
              <a:gd name="T84" fmla="*/ 375 w 458"/>
              <a:gd name="T85" fmla="*/ 47 h 851"/>
              <a:gd name="T86" fmla="*/ 376 w 458"/>
              <a:gd name="T87" fmla="*/ 85 h 851"/>
              <a:gd name="T88" fmla="*/ 458 w 458"/>
              <a:gd name="T89" fmla="*/ 0 h 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851">
                <a:moveTo>
                  <a:pt x="458" y="0"/>
                </a:moveTo>
                <a:cubicBezTo>
                  <a:pt x="342" y="25"/>
                  <a:pt x="342" y="25"/>
                  <a:pt x="342" y="25"/>
                </a:cubicBezTo>
                <a:cubicBezTo>
                  <a:pt x="371" y="40"/>
                  <a:pt x="371" y="40"/>
                  <a:pt x="371" y="40"/>
                </a:cubicBezTo>
                <a:cubicBezTo>
                  <a:pt x="252" y="98"/>
                  <a:pt x="172" y="221"/>
                  <a:pt x="176" y="362"/>
                </a:cubicBezTo>
                <a:cubicBezTo>
                  <a:pt x="177" y="386"/>
                  <a:pt x="180" y="409"/>
                  <a:pt x="185" y="431"/>
                </a:cubicBezTo>
                <a:cubicBezTo>
                  <a:pt x="80" y="445"/>
                  <a:pt x="0" y="537"/>
                  <a:pt x="4" y="645"/>
                </a:cubicBezTo>
                <a:cubicBezTo>
                  <a:pt x="7" y="760"/>
                  <a:pt x="104" y="851"/>
                  <a:pt x="219" y="847"/>
                </a:cubicBezTo>
                <a:cubicBezTo>
                  <a:pt x="317" y="844"/>
                  <a:pt x="397" y="774"/>
                  <a:pt x="417" y="682"/>
                </a:cubicBezTo>
                <a:cubicBezTo>
                  <a:pt x="418" y="677"/>
                  <a:pt x="419" y="672"/>
                  <a:pt x="420" y="667"/>
                </a:cubicBezTo>
                <a:cubicBezTo>
                  <a:pt x="416" y="665"/>
                  <a:pt x="413" y="664"/>
                  <a:pt x="410" y="662"/>
                </a:cubicBezTo>
                <a:cubicBezTo>
                  <a:pt x="408" y="661"/>
                  <a:pt x="405" y="660"/>
                  <a:pt x="403" y="659"/>
                </a:cubicBezTo>
                <a:cubicBezTo>
                  <a:pt x="401" y="658"/>
                  <a:pt x="399" y="657"/>
                  <a:pt x="398" y="656"/>
                </a:cubicBezTo>
                <a:cubicBezTo>
                  <a:pt x="394" y="654"/>
                  <a:pt x="391" y="652"/>
                  <a:pt x="387" y="651"/>
                </a:cubicBezTo>
                <a:cubicBezTo>
                  <a:pt x="386" y="650"/>
                  <a:pt x="384" y="649"/>
                  <a:pt x="382" y="647"/>
                </a:cubicBezTo>
                <a:cubicBezTo>
                  <a:pt x="380" y="646"/>
                  <a:pt x="378" y="645"/>
                  <a:pt x="376" y="644"/>
                </a:cubicBezTo>
                <a:cubicBezTo>
                  <a:pt x="373" y="642"/>
                  <a:pt x="370" y="640"/>
                  <a:pt x="367" y="638"/>
                </a:cubicBezTo>
                <a:cubicBezTo>
                  <a:pt x="365" y="636"/>
                  <a:pt x="363" y="635"/>
                  <a:pt x="361" y="634"/>
                </a:cubicBezTo>
                <a:cubicBezTo>
                  <a:pt x="359" y="632"/>
                  <a:pt x="357" y="631"/>
                  <a:pt x="356" y="630"/>
                </a:cubicBezTo>
                <a:cubicBezTo>
                  <a:pt x="353" y="628"/>
                  <a:pt x="349" y="625"/>
                  <a:pt x="346" y="623"/>
                </a:cubicBezTo>
                <a:cubicBezTo>
                  <a:pt x="345" y="622"/>
                  <a:pt x="343" y="621"/>
                  <a:pt x="342" y="619"/>
                </a:cubicBezTo>
                <a:cubicBezTo>
                  <a:pt x="340" y="618"/>
                  <a:pt x="338" y="616"/>
                  <a:pt x="336" y="614"/>
                </a:cubicBezTo>
                <a:cubicBezTo>
                  <a:pt x="334" y="613"/>
                  <a:pt x="333" y="612"/>
                  <a:pt x="332" y="611"/>
                </a:cubicBezTo>
                <a:cubicBezTo>
                  <a:pt x="328" y="608"/>
                  <a:pt x="325" y="605"/>
                  <a:pt x="322" y="602"/>
                </a:cubicBezTo>
                <a:cubicBezTo>
                  <a:pt x="321" y="601"/>
                  <a:pt x="320" y="600"/>
                  <a:pt x="318" y="599"/>
                </a:cubicBezTo>
                <a:cubicBezTo>
                  <a:pt x="315" y="596"/>
                  <a:pt x="312" y="593"/>
                  <a:pt x="309" y="589"/>
                </a:cubicBezTo>
                <a:cubicBezTo>
                  <a:pt x="308" y="588"/>
                  <a:pt x="307" y="587"/>
                  <a:pt x="306" y="586"/>
                </a:cubicBezTo>
                <a:cubicBezTo>
                  <a:pt x="304" y="584"/>
                  <a:pt x="302" y="582"/>
                  <a:pt x="300" y="580"/>
                </a:cubicBezTo>
                <a:cubicBezTo>
                  <a:pt x="299" y="579"/>
                  <a:pt x="298" y="578"/>
                  <a:pt x="298" y="577"/>
                </a:cubicBezTo>
                <a:cubicBezTo>
                  <a:pt x="294" y="574"/>
                  <a:pt x="291" y="570"/>
                  <a:pt x="288" y="566"/>
                </a:cubicBezTo>
                <a:cubicBezTo>
                  <a:pt x="287" y="565"/>
                  <a:pt x="286" y="564"/>
                  <a:pt x="286" y="563"/>
                </a:cubicBezTo>
                <a:cubicBezTo>
                  <a:pt x="280" y="556"/>
                  <a:pt x="274" y="548"/>
                  <a:pt x="269" y="541"/>
                </a:cubicBezTo>
                <a:cubicBezTo>
                  <a:pt x="269" y="540"/>
                  <a:pt x="268" y="539"/>
                  <a:pt x="268" y="539"/>
                </a:cubicBezTo>
                <a:cubicBezTo>
                  <a:pt x="265" y="534"/>
                  <a:pt x="262" y="529"/>
                  <a:pt x="259" y="524"/>
                </a:cubicBezTo>
                <a:cubicBezTo>
                  <a:pt x="259" y="524"/>
                  <a:pt x="258" y="523"/>
                  <a:pt x="258" y="522"/>
                </a:cubicBezTo>
                <a:cubicBezTo>
                  <a:pt x="253" y="514"/>
                  <a:pt x="249" y="506"/>
                  <a:pt x="244" y="497"/>
                </a:cubicBezTo>
                <a:cubicBezTo>
                  <a:pt x="244" y="497"/>
                  <a:pt x="244" y="496"/>
                  <a:pt x="244" y="496"/>
                </a:cubicBezTo>
                <a:cubicBezTo>
                  <a:pt x="241" y="490"/>
                  <a:pt x="239" y="484"/>
                  <a:pt x="236" y="479"/>
                </a:cubicBezTo>
                <a:cubicBezTo>
                  <a:pt x="236" y="478"/>
                  <a:pt x="236" y="478"/>
                  <a:pt x="236" y="478"/>
                </a:cubicBezTo>
                <a:cubicBezTo>
                  <a:pt x="232" y="469"/>
                  <a:pt x="229" y="459"/>
                  <a:pt x="226" y="450"/>
                </a:cubicBezTo>
                <a:cubicBezTo>
                  <a:pt x="226" y="449"/>
                  <a:pt x="226" y="449"/>
                  <a:pt x="225" y="448"/>
                </a:cubicBezTo>
                <a:cubicBezTo>
                  <a:pt x="223" y="442"/>
                  <a:pt x="222" y="436"/>
                  <a:pt x="220" y="429"/>
                </a:cubicBezTo>
                <a:cubicBezTo>
                  <a:pt x="214" y="406"/>
                  <a:pt x="211" y="381"/>
                  <a:pt x="210" y="356"/>
                </a:cubicBezTo>
                <a:cubicBezTo>
                  <a:pt x="206" y="226"/>
                  <a:pt x="272" y="111"/>
                  <a:pt x="375" y="47"/>
                </a:cubicBezTo>
                <a:cubicBezTo>
                  <a:pt x="376" y="85"/>
                  <a:pt x="376" y="85"/>
                  <a:pt x="376" y="85"/>
                </a:cubicBezTo>
                <a:lnTo>
                  <a:pt x="458" y="0"/>
                </a:lnTo>
                <a:close/>
              </a:path>
            </a:pathLst>
          </a:custGeom>
          <a:solidFill>
            <a:srgbClr val="8064A2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endParaRPr lang="zh-CN" altLang="en-US" sz="1690">
              <a:solidFill>
                <a:srgbClr val="FDFDFD"/>
              </a:solidFill>
            </a:endParaRPr>
          </a:p>
        </p:txBody>
      </p:sp>
      <p:sp>
        <p:nvSpPr>
          <p:cNvPr id="18444" name="Oval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395153" y="2714505"/>
            <a:ext cx="1527145" cy="1527770"/>
          </a:xfrm>
          <a:prstGeom prst="ellipse">
            <a:avLst/>
          </a:prstGeom>
          <a:solidFill>
            <a:srgbClr val="4BACC6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endParaRPr lang="zh-CN" altLang="en-US" sz="1800" dirty="0">
              <a:solidFill>
                <a:srgbClr val="4BACC6"/>
              </a:solidFill>
            </a:endParaRPr>
          </a:p>
        </p:txBody>
      </p:sp>
      <p:sp>
        <p:nvSpPr>
          <p:cNvPr id="18445" name="Freeform 13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10551651" y="4682659"/>
            <a:ext cx="378965" cy="426514"/>
          </a:xfrm>
          <a:custGeom>
            <a:avLst/>
            <a:gdLst>
              <a:gd name="T0" fmla="*/ 85 w 91"/>
              <a:gd name="T1" fmla="*/ 0 h 103"/>
              <a:gd name="T2" fmla="*/ 7 w 91"/>
              <a:gd name="T3" fmla="*/ 0 h 103"/>
              <a:gd name="T4" fmla="*/ 0 w 91"/>
              <a:gd name="T5" fmla="*/ 6 h 103"/>
              <a:gd name="T6" fmla="*/ 0 w 91"/>
              <a:gd name="T7" fmla="*/ 97 h 103"/>
              <a:gd name="T8" fmla="*/ 7 w 91"/>
              <a:gd name="T9" fmla="*/ 103 h 103"/>
              <a:gd name="T10" fmla="*/ 85 w 91"/>
              <a:gd name="T11" fmla="*/ 103 h 103"/>
              <a:gd name="T12" fmla="*/ 91 w 91"/>
              <a:gd name="T13" fmla="*/ 97 h 103"/>
              <a:gd name="T14" fmla="*/ 91 w 91"/>
              <a:gd name="T15" fmla="*/ 6 h 103"/>
              <a:gd name="T16" fmla="*/ 85 w 91"/>
              <a:gd name="T17" fmla="*/ 0 h 103"/>
              <a:gd name="T18" fmla="*/ 13 w 91"/>
              <a:gd name="T19" fmla="*/ 6 h 103"/>
              <a:gd name="T20" fmla="*/ 20 w 91"/>
              <a:gd name="T21" fmla="*/ 13 h 103"/>
              <a:gd name="T22" fmla="*/ 13 w 91"/>
              <a:gd name="T23" fmla="*/ 19 h 103"/>
              <a:gd name="T24" fmla="*/ 7 w 91"/>
              <a:gd name="T25" fmla="*/ 13 h 103"/>
              <a:gd name="T26" fmla="*/ 13 w 91"/>
              <a:gd name="T27" fmla="*/ 6 h 103"/>
              <a:gd name="T28" fmla="*/ 85 w 91"/>
              <a:gd name="T29" fmla="*/ 97 h 103"/>
              <a:gd name="T30" fmla="*/ 7 w 91"/>
              <a:gd name="T31" fmla="*/ 97 h 103"/>
              <a:gd name="T32" fmla="*/ 7 w 91"/>
              <a:gd name="T33" fmla="*/ 26 h 103"/>
              <a:gd name="T34" fmla="*/ 85 w 91"/>
              <a:gd name="T35" fmla="*/ 26 h 103"/>
              <a:gd name="T36" fmla="*/ 85 w 91"/>
              <a:gd name="T37" fmla="*/ 97 h 103"/>
              <a:gd name="T38" fmla="*/ 78 w 91"/>
              <a:gd name="T39" fmla="*/ 19 h 103"/>
              <a:gd name="T40" fmla="*/ 72 w 91"/>
              <a:gd name="T41" fmla="*/ 13 h 103"/>
              <a:gd name="T42" fmla="*/ 78 w 91"/>
              <a:gd name="T43" fmla="*/ 6 h 103"/>
              <a:gd name="T44" fmla="*/ 85 w 91"/>
              <a:gd name="T45" fmla="*/ 13 h 103"/>
              <a:gd name="T46" fmla="*/ 78 w 91"/>
              <a:gd name="T47" fmla="*/ 19 h 103"/>
              <a:gd name="T48" fmla="*/ 13 w 91"/>
              <a:gd name="T49" fmla="*/ 42 h 103"/>
              <a:gd name="T50" fmla="*/ 17 w 91"/>
              <a:gd name="T51" fmla="*/ 39 h 103"/>
              <a:gd name="T52" fmla="*/ 75 w 91"/>
              <a:gd name="T53" fmla="*/ 39 h 103"/>
              <a:gd name="T54" fmla="*/ 78 w 91"/>
              <a:gd name="T55" fmla="*/ 42 h 103"/>
              <a:gd name="T56" fmla="*/ 75 w 91"/>
              <a:gd name="T57" fmla="*/ 45 h 103"/>
              <a:gd name="T58" fmla="*/ 17 w 91"/>
              <a:gd name="T59" fmla="*/ 45 h 103"/>
              <a:gd name="T60" fmla="*/ 13 w 91"/>
              <a:gd name="T61" fmla="*/ 42 h 103"/>
              <a:gd name="T62" fmla="*/ 13 w 91"/>
              <a:gd name="T63" fmla="*/ 61 h 103"/>
              <a:gd name="T64" fmla="*/ 17 w 91"/>
              <a:gd name="T65" fmla="*/ 58 h 103"/>
              <a:gd name="T66" fmla="*/ 75 w 91"/>
              <a:gd name="T67" fmla="*/ 58 h 103"/>
              <a:gd name="T68" fmla="*/ 78 w 91"/>
              <a:gd name="T69" fmla="*/ 61 h 103"/>
              <a:gd name="T70" fmla="*/ 75 w 91"/>
              <a:gd name="T71" fmla="*/ 65 h 103"/>
              <a:gd name="T72" fmla="*/ 17 w 91"/>
              <a:gd name="T73" fmla="*/ 65 h 103"/>
              <a:gd name="T74" fmla="*/ 13 w 91"/>
              <a:gd name="T75" fmla="*/ 61 h 103"/>
              <a:gd name="T76" fmla="*/ 13 w 91"/>
              <a:gd name="T77" fmla="*/ 81 h 103"/>
              <a:gd name="T78" fmla="*/ 17 w 91"/>
              <a:gd name="T79" fmla="*/ 77 h 103"/>
              <a:gd name="T80" fmla="*/ 75 w 91"/>
              <a:gd name="T81" fmla="*/ 77 h 103"/>
              <a:gd name="T82" fmla="*/ 78 w 91"/>
              <a:gd name="T83" fmla="*/ 81 h 103"/>
              <a:gd name="T84" fmla="*/ 75 w 91"/>
              <a:gd name="T85" fmla="*/ 84 h 103"/>
              <a:gd name="T86" fmla="*/ 17 w 91"/>
              <a:gd name="T87" fmla="*/ 84 h 103"/>
              <a:gd name="T88" fmla="*/ 13 w 91"/>
              <a:gd name="T89" fmla="*/ 8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1" h="103">
                <a:moveTo>
                  <a:pt x="8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3" y="103"/>
                  <a:pt x="7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8" y="103"/>
                  <a:pt x="91" y="100"/>
                  <a:pt x="91" y="97"/>
                </a:cubicBez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8" y="0"/>
                  <a:pt x="85" y="0"/>
                </a:cubicBezTo>
                <a:close/>
                <a:moveTo>
                  <a:pt x="13" y="6"/>
                </a:moveTo>
                <a:cubicBezTo>
                  <a:pt x="17" y="6"/>
                  <a:pt x="20" y="9"/>
                  <a:pt x="20" y="13"/>
                </a:cubicBezTo>
                <a:cubicBezTo>
                  <a:pt x="20" y="16"/>
                  <a:pt x="17" y="19"/>
                  <a:pt x="13" y="19"/>
                </a:cubicBezTo>
                <a:cubicBezTo>
                  <a:pt x="10" y="19"/>
                  <a:pt x="7" y="16"/>
                  <a:pt x="7" y="13"/>
                </a:cubicBezTo>
                <a:cubicBezTo>
                  <a:pt x="7" y="9"/>
                  <a:pt x="10" y="6"/>
                  <a:pt x="13" y="6"/>
                </a:cubicBezTo>
                <a:close/>
                <a:moveTo>
                  <a:pt x="85" y="97"/>
                </a:moveTo>
                <a:cubicBezTo>
                  <a:pt x="7" y="97"/>
                  <a:pt x="7" y="97"/>
                  <a:pt x="7" y="97"/>
                </a:cubicBezTo>
                <a:cubicBezTo>
                  <a:pt x="7" y="26"/>
                  <a:pt x="7" y="26"/>
                  <a:pt x="7" y="26"/>
                </a:cubicBezTo>
                <a:cubicBezTo>
                  <a:pt x="85" y="26"/>
                  <a:pt x="85" y="26"/>
                  <a:pt x="85" y="26"/>
                </a:cubicBezTo>
                <a:lnTo>
                  <a:pt x="85" y="97"/>
                </a:lnTo>
                <a:close/>
                <a:moveTo>
                  <a:pt x="78" y="19"/>
                </a:moveTo>
                <a:cubicBezTo>
                  <a:pt x="75" y="19"/>
                  <a:pt x="72" y="16"/>
                  <a:pt x="72" y="13"/>
                </a:cubicBezTo>
                <a:cubicBezTo>
                  <a:pt x="72" y="9"/>
                  <a:pt x="75" y="6"/>
                  <a:pt x="78" y="6"/>
                </a:cubicBezTo>
                <a:cubicBezTo>
                  <a:pt x="82" y="6"/>
                  <a:pt x="85" y="9"/>
                  <a:pt x="85" y="13"/>
                </a:cubicBezTo>
                <a:cubicBezTo>
                  <a:pt x="85" y="16"/>
                  <a:pt x="82" y="19"/>
                  <a:pt x="78" y="19"/>
                </a:cubicBezTo>
                <a:close/>
                <a:moveTo>
                  <a:pt x="13" y="42"/>
                </a:moveTo>
                <a:cubicBezTo>
                  <a:pt x="13" y="40"/>
                  <a:pt x="15" y="39"/>
                  <a:pt x="1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7" y="39"/>
                  <a:pt x="78" y="40"/>
                  <a:pt x="78" y="42"/>
                </a:cubicBezTo>
                <a:cubicBezTo>
                  <a:pt x="78" y="44"/>
                  <a:pt x="77" y="45"/>
                  <a:pt x="75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5" y="45"/>
                  <a:pt x="13" y="44"/>
                  <a:pt x="13" y="42"/>
                </a:cubicBezTo>
                <a:close/>
                <a:moveTo>
                  <a:pt x="13" y="61"/>
                </a:moveTo>
                <a:cubicBezTo>
                  <a:pt x="13" y="59"/>
                  <a:pt x="15" y="58"/>
                  <a:pt x="17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7" y="58"/>
                  <a:pt x="78" y="59"/>
                  <a:pt x="78" y="61"/>
                </a:cubicBezTo>
                <a:cubicBezTo>
                  <a:pt x="78" y="63"/>
                  <a:pt x="77" y="65"/>
                  <a:pt x="75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5" y="65"/>
                  <a:pt x="13" y="63"/>
                  <a:pt x="13" y="61"/>
                </a:cubicBezTo>
                <a:close/>
                <a:moveTo>
                  <a:pt x="13" y="81"/>
                </a:moveTo>
                <a:cubicBezTo>
                  <a:pt x="13" y="79"/>
                  <a:pt x="15" y="77"/>
                  <a:pt x="17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7" y="77"/>
                  <a:pt x="78" y="79"/>
                  <a:pt x="78" y="81"/>
                </a:cubicBezTo>
                <a:cubicBezTo>
                  <a:pt x="78" y="82"/>
                  <a:pt x="77" y="84"/>
                  <a:pt x="75" y="84"/>
                </a:cubicBezTo>
                <a:cubicBezTo>
                  <a:pt x="17" y="84"/>
                  <a:pt x="17" y="84"/>
                  <a:pt x="17" y="84"/>
                </a:cubicBezTo>
                <a:cubicBezTo>
                  <a:pt x="15" y="84"/>
                  <a:pt x="13" y="82"/>
                  <a:pt x="13" y="8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endParaRPr lang="zh-CN" altLang="en-US" sz="1690">
              <a:solidFill>
                <a:srgbClr val="FDFDFD"/>
              </a:solidFill>
            </a:endParaRPr>
          </a:p>
        </p:txBody>
      </p:sp>
      <p:sp>
        <p:nvSpPr>
          <p:cNvPr id="18446" name="Freeform 14"/>
          <p:cNvSpPr/>
          <p:nvPr>
            <p:custDataLst>
              <p:tags r:id="rId10"/>
            </p:custDataLst>
          </p:nvPr>
        </p:nvSpPr>
        <p:spPr bwMode="auto">
          <a:xfrm>
            <a:off x="10560676" y="1362448"/>
            <a:ext cx="383478" cy="415229"/>
          </a:xfrm>
          <a:custGeom>
            <a:avLst/>
            <a:gdLst>
              <a:gd name="T0" fmla="*/ 4 w 92"/>
              <a:gd name="T1" fmla="*/ 100 h 100"/>
              <a:gd name="T2" fmla="*/ 1 w 92"/>
              <a:gd name="T3" fmla="*/ 100 h 100"/>
              <a:gd name="T4" fmla="*/ 0 w 92"/>
              <a:gd name="T5" fmla="*/ 97 h 100"/>
              <a:gd name="T6" fmla="*/ 5 w 92"/>
              <a:gd name="T7" fmla="*/ 56 h 100"/>
              <a:gd name="T8" fmla="*/ 6 w 92"/>
              <a:gd name="T9" fmla="*/ 54 h 100"/>
              <a:gd name="T10" fmla="*/ 56 w 92"/>
              <a:gd name="T11" fmla="*/ 3 h 100"/>
              <a:gd name="T12" fmla="*/ 70 w 92"/>
              <a:gd name="T13" fmla="*/ 3 h 100"/>
              <a:gd name="T14" fmla="*/ 88 w 92"/>
              <a:gd name="T15" fmla="*/ 22 h 100"/>
              <a:gd name="T16" fmla="*/ 88 w 92"/>
              <a:gd name="T17" fmla="*/ 35 h 100"/>
              <a:gd name="T18" fmla="*/ 52 w 92"/>
              <a:gd name="T19" fmla="*/ 72 h 100"/>
              <a:gd name="T20" fmla="*/ 49 w 92"/>
              <a:gd name="T21" fmla="*/ 73 h 100"/>
              <a:gd name="T22" fmla="*/ 31 w 92"/>
              <a:gd name="T23" fmla="*/ 73 h 100"/>
              <a:gd name="T24" fmla="*/ 28 w 92"/>
              <a:gd name="T25" fmla="*/ 70 h 100"/>
              <a:gd name="T26" fmla="*/ 28 w 92"/>
              <a:gd name="T27" fmla="*/ 51 h 100"/>
              <a:gd name="T28" fmla="*/ 29 w 92"/>
              <a:gd name="T29" fmla="*/ 49 h 100"/>
              <a:gd name="T30" fmla="*/ 56 w 92"/>
              <a:gd name="T31" fmla="*/ 22 h 100"/>
              <a:gd name="T32" fmla="*/ 61 w 92"/>
              <a:gd name="T33" fmla="*/ 22 h 100"/>
              <a:gd name="T34" fmla="*/ 61 w 92"/>
              <a:gd name="T35" fmla="*/ 26 h 100"/>
              <a:gd name="T36" fmla="*/ 34 w 92"/>
              <a:gd name="T37" fmla="*/ 53 h 100"/>
              <a:gd name="T38" fmla="*/ 34 w 92"/>
              <a:gd name="T39" fmla="*/ 67 h 100"/>
              <a:gd name="T40" fmla="*/ 48 w 92"/>
              <a:gd name="T41" fmla="*/ 67 h 100"/>
              <a:gd name="T42" fmla="*/ 84 w 92"/>
              <a:gd name="T43" fmla="*/ 31 h 100"/>
              <a:gd name="T44" fmla="*/ 84 w 92"/>
              <a:gd name="T45" fmla="*/ 26 h 100"/>
              <a:gd name="T46" fmla="*/ 65 w 92"/>
              <a:gd name="T47" fmla="*/ 8 h 100"/>
              <a:gd name="T48" fmla="*/ 61 w 92"/>
              <a:gd name="T49" fmla="*/ 8 h 100"/>
              <a:gd name="T50" fmla="*/ 11 w 92"/>
              <a:gd name="T51" fmla="*/ 58 h 100"/>
              <a:gd name="T52" fmla="*/ 7 w 92"/>
              <a:gd name="T53" fmla="*/ 94 h 100"/>
              <a:gd name="T54" fmla="*/ 43 w 92"/>
              <a:gd name="T55" fmla="*/ 90 h 100"/>
              <a:gd name="T56" fmla="*/ 84 w 92"/>
              <a:gd name="T57" fmla="*/ 49 h 100"/>
              <a:gd name="T58" fmla="*/ 88 w 92"/>
              <a:gd name="T59" fmla="*/ 49 h 100"/>
              <a:gd name="T60" fmla="*/ 88 w 92"/>
              <a:gd name="T61" fmla="*/ 54 h 100"/>
              <a:gd name="T62" fmla="*/ 47 w 92"/>
              <a:gd name="T63" fmla="*/ 95 h 100"/>
              <a:gd name="T64" fmla="*/ 45 w 92"/>
              <a:gd name="T65" fmla="*/ 96 h 100"/>
              <a:gd name="T66" fmla="*/ 4 w 92"/>
              <a:gd name="T67" fmla="*/ 100 h 100"/>
              <a:gd name="T68" fmla="*/ 4 w 92"/>
              <a:gd name="T6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100">
                <a:moveTo>
                  <a:pt x="4" y="100"/>
                </a:moveTo>
                <a:cubicBezTo>
                  <a:pt x="3" y="100"/>
                  <a:pt x="2" y="100"/>
                  <a:pt x="1" y="100"/>
                </a:cubicBezTo>
                <a:cubicBezTo>
                  <a:pt x="1" y="99"/>
                  <a:pt x="0" y="98"/>
                  <a:pt x="0" y="97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5"/>
                  <a:pt x="5" y="54"/>
                  <a:pt x="6" y="54"/>
                </a:cubicBezTo>
                <a:cubicBezTo>
                  <a:pt x="56" y="3"/>
                  <a:pt x="56" y="3"/>
                  <a:pt x="56" y="3"/>
                </a:cubicBezTo>
                <a:cubicBezTo>
                  <a:pt x="60" y="0"/>
                  <a:pt x="66" y="0"/>
                  <a:pt x="70" y="3"/>
                </a:cubicBezTo>
                <a:cubicBezTo>
                  <a:pt x="88" y="22"/>
                  <a:pt x="88" y="22"/>
                  <a:pt x="88" y="22"/>
                </a:cubicBezTo>
                <a:cubicBezTo>
                  <a:pt x="92" y="25"/>
                  <a:pt x="92" y="32"/>
                  <a:pt x="88" y="35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3"/>
                  <a:pt x="50" y="73"/>
                  <a:pt x="4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29" y="73"/>
                  <a:pt x="28" y="72"/>
                  <a:pt x="28" y="70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0"/>
                  <a:pt x="29" y="49"/>
                </a:cubicBezTo>
                <a:cubicBezTo>
                  <a:pt x="56" y="22"/>
                  <a:pt x="56" y="22"/>
                  <a:pt x="56" y="22"/>
                </a:cubicBezTo>
                <a:cubicBezTo>
                  <a:pt x="58" y="20"/>
                  <a:pt x="60" y="20"/>
                  <a:pt x="61" y="22"/>
                </a:cubicBezTo>
                <a:cubicBezTo>
                  <a:pt x="62" y="23"/>
                  <a:pt x="62" y="25"/>
                  <a:pt x="61" y="26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67"/>
                  <a:pt x="34" y="67"/>
                  <a:pt x="34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84" y="31"/>
                  <a:pt x="84" y="31"/>
                  <a:pt x="84" y="31"/>
                </a:cubicBezTo>
                <a:cubicBezTo>
                  <a:pt x="85" y="30"/>
                  <a:pt x="85" y="28"/>
                  <a:pt x="84" y="26"/>
                </a:cubicBezTo>
                <a:cubicBezTo>
                  <a:pt x="65" y="8"/>
                  <a:pt x="65" y="8"/>
                  <a:pt x="65" y="8"/>
                </a:cubicBezTo>
                <a:cubicBezTo>
                  <a:pt x="64" y="7"/>
                  <a:pt x="62" y="7"/>
                  <a:pt x="61" y="8"/>
                </a:cubicBezTo>
                <a:cubicBezTo>
                  <a:pt x="11" y="58"/>
                  <a:pt x="11" y="58"/>
                  <a:pt x="11" y="58"/>
                </a:cubicBezTo>
                <a:cubicBezTo>
                  <a:pt x="7" y="94"/>
                  <a:pt x="7" y="94"/>
                  <a:pt x="7" y="94"/>
                </a:cubicBezTo>
                <a:cubicBezTo>
                  <a:pt x="43" y="90"/>
                  <a:pt x="43" y="90"/>
                  <a:pt x="43" y="90"/>
                </a:cubicBezTo>
                <a:cubicBezTo>
                  <a:pt x="84" y="49"/>
                  <a:pt x="84" y="49"/>
                  <a:pt x="84" y="49"/>
                </a:cubicBezTo>
                <a:cubicBezTo>
                  <a:pt x="85" y="48"/>
                  <a:pt x="87" y="48"/>
                  <a:pt x="88" y="49"/>
                </a:cubicBezTo>
                <a:cubicBezTo>
                  <a:pt x="90" y="50"/>
                  <a:pt x="90" y="52"/>
                  <a:pt x="88" y="54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5"/>
                  <a:pt x="46" y="96"/>
                  <a:pt x="45" y="96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endParaRPr lang="zh-CN" altLang="en-US" sz="1690">
              <a:solidFill>
                <a:srgbClr val="FDFDFD"/>
              </a:solidFill>
            </a:endParaRPr>
          </a:p>
        </p:txBody>
      </p:sp>
      <p:sp>
        <p:nvSpPr>
          <p:cNvPr id="18447" name="Freeform 15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7543887" y="4678143"/>
            <a:ext cx="435361" cy="431025"/>
          </a:xfrm>
          <a:custGeom>
            <a:avLst/>
            <a:gdLst>
              <a:gd name="T0" fmla="*/ 101 w 105"/>
              <a:gd name="T1" fmla="*/ 4 h 104"/>
              <a:gd name="T2" fmla="*/ 101 w 105"/>
              <a:gd name="T3" fmla="*/ 17 h 104"/>
              <a:gd name="T4" fmla="*/ 96 w 105"/>
              <a:gd name="T5" fmla="*/ 22 h 104"/>
              <a:gd name="T6" fmla="*/ 82 w 105"/>
              <a:gd name="T7" fmla="*/ 8 h 104"/>
              <a:gd name="T8" fmla="*/ 87 w 105"/>
              <a:gd name="T9" fmla="*/ 4 h 104"/>
              <a:gd name="T10" fmla="*/ 101 w 105"/>
              <a:gd name="T11" fmla="*/ 4 h 104"/>
              <a:gd name="T12" fmla="*/ 32 w 105"/>
              <a:gd name="T13" fmla="*/ 59 h 104"/>
              <a:gd name="T14" fmla="*/ 28 w 105"/>
              <a:gd name="T15" fmla="*/ 77 h 104"/>
              <a:gd name="T16" fmla="*/ 46 w 105"/>
              <a:gd name="T17" fmla="*/ 72 h 104"/>
              <a:gd name="T18" fmla="*/ 92 w 105"/>
              <a:gd name="T19" fmla="*/ 26 h 104"/>
              <a:gd name="T20" fmla="*/ 78 w 105"/>
              <a:gd name="T21" fmla="*/ 13 h 104"/>
              <a:gd name="T22" fmla="*/ 32 w 105"/>
              <a:gd name="T23" fmla="*/ 59 h 104"/>
              <a:gd name="T24" fmla="*/ 78 w 105"/>
              <a:gd name="T25" fmla="*/ 50 h 104"/>
              <a:gd name="T26" fmla="*/ 78 w 105"/>
              <a:gd name="T27" fmla="*/ 91 h 104"/>
              <a:gd name="T28" fmla="*/ 13 w 105"/>
              <a:gd name="T29" fmla="*/ 91 h 104"/>
              <a:gd name="T30" fmla="*/ 13 w 105"/>
              <a:gd name="T31" fmla="*/ 27 h 104"/>
              <a:gd name="T32" fmla="*/ 55 w 105"/>
              <a:gd name="T33" fmla="*/ 27 h 104"/>
              <a:gd name="T34" fmla="*/ 68 w 105"/>
              <a:gd name="T35" fmla="*/ 14 h 104"/>
              <a:gd name="T36" fmla="*/ 0 w 105"/>
              <a:gd name="T37" fmla="*/ 14 h 104"/>
              <a:gd name="T38" fmla="*/ 0 w 105"/>
              <a:gd name="T39" fmla="*/ 104 h 104"/>
              <a:gd name="T40" fmla="*/ 91 w 105"/>
              <a:gd name="T41" fmla="*/ 104 h 104"/>
              <a:gd name="T42" fmla="*/ 91 w 105"/>
              <a:gd name="T43" fmla="*/ 37 h 104"/>
              <a:gd name="T44" fmla="*/ 78 w 105"/>
              <a:gd name="T4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" h="104">
                <a:moveTo>
                  <a:pt x="101" y="4"/>
                </a:moveTo>
                <a:cubicBezTo>
                  <a:pt x="105" y="7"/>
                  <a:pt x="105" y="14"/>
                  <a:pt x="101" y="17"/>
                </a:cubicBezTo>
                <a:cubicBezTo>
                  <a:pt x="96" y="22"/>
                  <a:pt x="96" y="22"/>
                  <a:pt x="96" y="22"/>
                </a:cubicBezTo>
                <a:cubicBezTo>
                  <a:pt x="82" y="8"/>
                  <a:pt x="82" y="8"/>
                  <a:pt x="82" y="8"/>
                </a:cubicBezTo>
                <a:cubicBezTo>
                  <a:pt x="87" y="4"/>
                  <a:pt x="87" y="4"/>
                  <a:pt x="87" y="4"/>
                </a:cubicBezTo>
                <a:cubicBezTo>
                  <a:pt x="91" y="0"/>
                  <a:pt x="97" y="0"/>
                  <a:pt x="101" y="4"/>
                </a:cubicBezTo>
                <a:close/>
                <a:moveTo>
                  <a:pt x="32" y="59"/>
                </a:moveTo>
                <a:cubicBezTo>
                  <a:pt x="28" y="77"/>
                  <a:pt x="28" y="77"/>
                  <a:pt x="28" y="77"/>
                </a:cubicBezTo>
                <a:cubicBezTo>
                  <a:pt x="46" y="72"/>
                  <a:pt x="46" y="72"/>
                  <a:pt x="46" y="72"/>
                </a:cubicBezTo>
                <a:cubicBezTo>
                  <a:pt x="92" y="26"/>
                  <a:pt x="92" y="26"/>
                  <a:pt x="92" y="26"/>
                </a:cubicBezTo>
                <a:cubicBezTo>
                  <a:pt x="78" y="13"/>
                  <a:pt x="78" y="13"/>
                  <a:pt x="78" y="13"/>
                </a:cubicBezTo>
                <a:lnTo>
                  <a:pt x="32" y="59"/>
                </a:lnTo>
                <a:close/>
                <a:moveTo>
                  <a:pt x="78" y="50"/>
                </a:moveTo>
                <a:cubicBezTo>
                  <a:pt x="78" y="91"/>
                  <a:pt x="78" y="91"/>
                  <a:pt x="78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3" y="27"/>
                  <a:pt x="13" y="27"/>
                  <a:pt x="13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68" y="14"/>
                  <a:pt x="68" y="14"/>
                  <a:pt x="68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4"/>
                  <a:pt x="0" y="104"/>
                  <a:pt x="0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91" y="37"/>
                  <a:pt x="91" y="37"/>
                  <a:pt x="91" y="37"/>
                </a:cubicBezTo>
                <a:lnTo>
                  <a:pt x="78" y="5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endParaRPr lang="zh-CN" altLang="en-US" sz="1690">
              <a:solidFill>
                <a:srgbClr val="FDFDFD"/>
              </a:solidFill>
            </a:endParaRPr>
          </a:p>
        </p:txBody>
      </p:sp>
      <p:sp>
        <p:nvSpPr>
          <p:cNvPr id="18448" name="Freeform 16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7571319" y="1394712"/>
            <a:ext cx="322573" cy="426514"/>
          </a:xfrm>
          <a:custGeom>
            <a:avLst/>
            <a:gdLst>
              <a:gd name="T0" fmla="*/ 71 w 78"/>
              <a:gd name="T1" fmla="*/ 6 h 103"/>
              <a:gd name="T2" fmla="*/ 78 w 78"/>
              <a:gd name="T3" fmla="*/ 6 h 103"/>
              <a:gd name="T4" fmla="*/ 78 w 78"/>
              <a:gd name="T5" fmla="*/ 0 h 103"/>
              <a:gd name="T6" fmla="*/ 0 w 78"/>
              <a:gd name="T7" fmla="*/ 0 h 103"/>
              <a:gd name="T8" fmla="*/ 0 w 78"/>
              <a:gd name="T9" fmla="*/ 6 h 103"/>
              <a:gd name="T10" fmla="*/ 6 w 78"/>
              <a:gd name="T11" fmla="*/ 6 h 103"/>
              <a:gd name="T12" fmla="*/ 6 w 78"/>
              <a:gd name="T13" fmla="*/ 13 h 103"/>
              <a:gd name="T14" fmla="*/ 10 w 78"/>
              <a:gd name="T15" fmla="*/ 13 h 103"/>
              <a:gd name="T16" fmla="*/ 20 w 78"/>
              <a:gd name="T17" fmla="*/ 48 h 103"/>
              <a:gd name="T18" fmla="*/ 25 w 78"/>
              <a:gd name="T19" fmla="*/ 52 h 103"/>
              <a:gd name="T20" fmla="*/ 20 w 78"/>
              <a:gd name="T21" fmla="*/ 55 h 103"/>
              <a:gd name="T22" fmla="*/ 10 w 78"/>
              <a:gd name="T23" fmla="*/ 90 h 103"/>
              <a:gd name="T24" fmla="*/ 6 w 78"/>
              <a:gd name="T25" fmla="*/ 90 h 103"/>
              <a:gd name="T26" fmla="*/ 6 w 78"/>
              <a:gd name="T27" fmla="*/ 97 h 103"/>
              <a:gd name="T28" fmla="*/ 0 w 78"/>
              <a:gd name="T29" fmla="*/ 97 h 103"/>
              <a:gd name="T30" fmla="*/ 0 w 78"/>
              <a:gd name="T31" fmla="*/ 103 h 103"/>
              <a:gd name="T32" fmla="*/ 78 w 78"/>
              <a:gd name="T33" fmla="*/ 103 h 103"/>
              <a:gd name="T34" fmla="*/ 78 w 78"/>
              <a:gd name="T35" fmla="*/ 97 h 103"/>
              <a:gd name="T36" fmla="*/ 71 w 78"/>
              <a:gd name="T37" fmla="*/ 97 h 103"/>
              <a:gd name="T38" fmla="*/ 71 w 78"/>
              <a:gd name="T39" fmla="*/ 90 h 103"/>
              <a:gd name="T40" fmla="*/ 68 w 78"/>
              <a:gd name="T41" fmla="*/ 90 h 103"/>
              <a:gd name="T42" fmla="*/ 58 w 78"/>
              <a:gd name="T43" fmla="*/ 55 h 103"/>
              <a:gd name="T44" fmla="*/ 53 w 78"/>
              <a:gd name="T45" fmla="*/ 52 h 103"/>
              <a:gd name="T46" fmla="*/ 58 w 78"/>
              <a:gd name="T47" fmla="*/ 48 h 103"/>
              <a:gd name="T48" fmla="*/ 68 w 78"/>
              <a:gd name="T49" fmla="*/ 13 h 103"/>
              <a:gd name="T50" fmla="*/ 71 w 78"/>
              <a:gd name="T51" fmla="*/ 13 h 103"/>
              <a:gd name="T52" fmla="*/ 71 w 78"/>
              <a:gd name="T53" fmla="*/ 6 h 103"/>
              <a:gd name="T54" fmla="*/ 62 w 78"/>
              <a:gd name="T55" fmla="*/ 14 h 103"/>
              <a:gd name="T56" fmla="*/ 54 w 78"/>
              <a:gd name="T57" fmla="*/ 43 h 103"/>
              <a:gd name="T58" fmla="*/ 45 w 78"/>
              <a:gd name="T59" fmla="*/ 47 h 103"/>
              <a:gd name="T60" fmla="*/ 45 w 78"/>
              <a:gd name="T61" fmla="*/ 56 h 103"/>
              <a:gd name="T62" fmla="*/ 54 w 78"/>
              <a:gd name="T63" fmla="*/ 60 h 103"/>
              <a:gd name="T64" fmla="*/ 62 w 78"/>
              <a:gd name="T65" fmla="*/ 89 h 103"/>
              <a:gd name="T66" fmla="*/ 61 w 78"/>
              <a:gd name="T67" fmla="*/ 90 h 103"/>
              <a:gd name="T68" fmla="*/ 55 w 78"/>
              <a:gd name="T69" fmla="*/ 90 h 103"/>
              <a:gd name="T70" fmla="*/ 50 w 78"/>
              <a:gd name="T71" fmla="*/ 75 h 103"/>
              <a:gd name="T72" fmla="*/ 42 w 78"/>
              <a:gd name="T73" fmla="*/ 71 h 103"/>
              <a:gd name="T74" fmla="*/ 42 w 78"/>
              <a:gd name="T75" fmla="*/ 45 h 103"/>
              <a:gd name="T76" fmla="*/ 53 w 78"/>
              <a:gd name="T77" fmla="*/ 40 h 103"/>
              <a:gd name="T78" fmla="*/ 59 w 78"/>
              <a:gd name="T79" fmla="*/ 32 h 103"/>
              <a:gd name="T80" fmla="*/ 19 w 78"/>
              <a:gd name="T81" fmla="*/ 32 h 103"/>
              <a:gd name="T82" fmla="*/ 25 w 78"/>
              <a:gd name="T83" fmla="*/ 40 h 103"/>
              <a:gd name="T84" fmla="*/ 36 w 78"/>
              <a:gd name="T85" fmla="*/ 45 h 103"/>
              <a:gd name="T86" fmla="*/ 36 w 78"/>
              <a:gd name="T87" fmla="*/ 71 h 103"/>
              <a:gd name="T88" fmla="*/ 28 w 78"/>
              <a:gd name="T89" fmla="*/ 75 h 103"/>
              <a:gd name="T90" fmla="*/ 23 w 78"/>
              <a:gd name="T91" fmla="*/ 90 h 103"/>
              <a:gd name="T92" fmla="*/ 16 w 78"/>
              <a:gd name="T93" fmla="*/ 90 h 103"/>
              <a:gd name="T94" fmla="*/ 16 w 78"/>
              <a:gd name="T95" fmla="*/ 89 h 103"/>
              <a:gd name="T96" fmla="*/ 24 w 78"/>
              <a:gd name="T97" fmla="*/ 60 h 103"/>
              <a:gd name="T98" fmla="*/ 32 w 78"/>
              <a:gd name="T99" fmla="*/ 56 h 103"/>
              <a:gd name="T100" fmla="*/ 32 w 78"/>
              <a:gd name="T101" fmla="*/ 47 h 103"/>
              <a:gd name="T102" fmla="*/ 24 w 78"/>
              <a:gd name="T103" fmla="*/ 43 h 103"/>
              <a:gd name="T104" fmla="*/ 16 w 78"/>
              <a:gd name="T105" fmla="*/ 14 h 103"/>
              <a:gd name="T106" fmla="*/ 16 w 78"/>
              <a:gd name="T107" fmla="*/ 13 h 103"/>
              <a:gd name="T108" fmla="*/ 61 w 78"/>
              <a:gd name="T109" fmla="*/ 13 h 103"/>
              <a:gd name="T110" fmla="*/ 62 w 78"/>
              <a:gd name="T111" fmla="*/ 1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8" h="103">
                <a:moveTo>
                  <a:pt x="71" y="6"/>
                </a:moveTo>
                <a:cubicBezTo>
                  <a:pt x="78" y="6"/>
                  <a:pt x="78" y="6"/>
                  <a:pt x="78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5" y="25"/>
                  <a:pt x="9" y="40"/>
                  <a:pt x="20" y="48"/>
                </a:cubicBezTo>
                <a:cubicBezTo>
                  <a:pt x="21" y="50"/>
                  <a:pt x="23" y="51"/>
                  <a:pt x="25" y="52"/>
                </a:cubicBezTo>
                <a:cubicBezTo>
                  <a:pt x="23" y="52"/>
                  <a:pt x="21" y="53"/>
                  <a:pt x="20" y="55"/>
                </a:cubicBezTo>
                <a:cubicBezTo>
                  <a:pt x="9" y="63"/>
                  <a:pt x="5" y="78"/>
                  <a:pt x="10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7"/>
                  <a:pt x="6" y="97"/>
                  <a:pt x="6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3"/>
                  <a:pt x="0" y="103"/>
                  <a:pt x="0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97"/>
                  <a:pt x="78" y="97"/>
                  <a:pt x="78" y="97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0"/>
                  <a:pt x="71" y="90"/>
                  <a:pt x="71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78"/>
                  <a:pt x="69" y="63"/>
                  <a:pt x="58" y="55"/>
                </a:cubicBezTo>
                <a:cubicBezTo>
                  <a:pt x="56" y="53"/>
                  <a:pt x="54" y="52"/>
                  <a:pt x="53" y="52"/>
                </a:cubicBezTo>
                <a:cubicBezTo>
                  <a:pt x="54" y="51"/>
                  <a:pt x="56" y="50"/>
                  <a:pt x="58" y="48"/>
                </a:cubicBezTo>
                <a:cubicBezTo>
                  <a:pt x="69" y="40"/>
                  <a:pt x="73" y="25"/>
                  <a:pt x="68" y="13"/>
                </a:cubicBezTo>
                <a:cubicBezTo>
                  <a:pt x="71" y="13"/>
                  <a:pt x="71" y="13"/>
                  <a:pt x="71" y="13"/>
                </a:cubicBezTo>
                <a:lnTo>
                  <a:pt x="71" y="6"/>
                </a:lnTo>
                <a:close/>
                <a:moveTo>
                  <a:pt x="62" y="14"/>
                </a:moveTo>
                <a:cubicBezTo>
                  <a:pt x="66" y="24"/>
                  <a:pt x="63" y="36"/>
                  <a:pt x="54" y="43"/>
                </a:cubicBezTo>
                <a:cubicBezTo>
                  <a:pt x="51" y="45"/>
                  <a:pt x="48" y="47"/>
                  <a:pt x="45" y="47"/>
                </a:cubicBezTo>
                <a:cubicBezTo>
                  <a:pt x="45" y="56"/>
                  <a:pt x="45" y="56"/>
                  <a:pt x="45" y="56"/>
                </a:cubicBezTo>
                <a:cubicBezTo>
                  <a:pt x="48" y="57"/>
                  <a:pt x="51" y="58"/>
                  <a:pt x="54" y="60"/>
                </a:cubicBezTo>
                <a:cubicBezTo>
                  <a:pt x="63" y="67"/>
                  <a:pt x="66" y="79"/>
                  <a:pt x="62" y="89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6" y="85"/>
                  <a:pt x="54" y="79"/>
                  <a:pt x="50" y="75"/>
                </a:cubicBezTo>
                <a:cubicBezTo>
                  <a:pt x="47" y="73"/>
                  <a:pt x="45" y="72"/>
                  <a:pt x="42" y="71"/>
                </a:cubicBezTo>
                <a:cubicBezTo>
                  <a:pt x="42" y="45"/>
                  <a:pt x="42" y="45"/>
                  <a:pt x="42" y="45"/>
                </a:cubicBezTo>
                <a:cubicBezTo>
                  <a:pt x="46" y="44"/>
                  <a:pt x="50" y="43"/>
                  <a:pt x="53" y="40"/>
                </a:cubicBezTo>
                <a:cubicBezTo>
                  <a:pt x="55" y="38"/>
                  <a:pt x="57" y="35"/>
                  <a:pt x="5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5"/>
                  <a:pt x="22" y="38"/>
                  <a:pt x="25" y="40"/>
                </a:cubicBezTo>
                <a:cubicBezTo>
                  <a:pt x="28" y="43"/>
                  <a:pt x="32" y="44"/>
                  <a:pt x="36" y="45"/>
                </a:cubicBezTo>
                <a:cubicBezTo>
                  <a:pt x="36" y="71"/>
                  <a:pt x="36" y="71"/>
                  <a:pt x="36" y="71"/>
                </a:cubicBezTo>
                <a:cubicBezTo>
                  <a:pt x="33" y="72"/>
                  <a:pt x="30" y="73"/>
                  <a:pt x="28" y="75"/>
                </a:cubicBezTo>
                <a:cubicBezTo>
                  <a:pt x="24" y="79"/>
                  <a:pt x="22" y="85"/>
                  <a:pt x="2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2" y="79"/>
                  <a:pt x="15" y="67"/>
                  <a:pt x="24" y="60"/>
                </a:cubicBezTo>
                <a:cubicBezTo>
                  <a:pt x="26" y="58"/>
                  <a:pt x="29" y="57"/>
                  <a:pt x="32" y="56"/>
                </a:cubicBezTo>
                <a:cubicBezTo>
                  <a:pt x="32" y="47"/>
                  <a:pt x="32" y="47"/>
                  <a:pt x="32" y="47"/>
                </a:cubicBezTo>
                <a:cubicBezTo>
                  <a:pt x="29" y="47"/>
                  <a:pt x="26" y="45"/>
                  <a:pt x="24" y="43"/>
                </a:cubicBezTo>
                <a:cubicBezTo>
                  <a:pt x="15" y="36"/>
                  <a:pt x="12" y="2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61" y="13"/>
                  <a:pt x="61" y="13"/>
                  <a:pt x="61" y="13"/>
                </a:cubicBezTo>
                <a:lnTo>
                  <a:pt x="62" y="1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lstStyle/>
          <a:p>
            <a:endParaRPr lang="zh-CN" altLang="en-US" sz="1690">
              <a:solidFill>
                <a:srgbClr val="FDFDFD"/>
              </a:solidFill>
            </a:endParaRPr>
          </a:p>
        </p:txBody>
      </p:sp>
      <p:sp>
        <p:nvSpPr>
          <p:cNvPr id="18456" name="Line 2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764674" y="2582160"/>
            <a:ext cx="5087947" cy="0"/>
          </a:xfrm>
          <a:prstGeom prst="line">
            <a:avLst/>
          </a:prstGeom>
          <a:noFill/>
          <a:ln w="6350">
            <a:solidFill>
              <a:srgbClr val="D3D5D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 anchorCtr="0">
            <a:normAutofit fontScale="25000" lnSpcReduction="20000"/>
          </a:bodyPr>
          <a:lstStyle/>
          <a:p>
            <a:endParaRPr lang="zh-CN" altLang="en-US" sz="1690">
              <a:solidFill>
                <a:sysClr val="windowText" lastClr="000000">
                  <a:lumMod val="50000"/>
                  <a:lumOff val="50000"/>
                </a:sysClr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>
          <a:xfrm>
            <a:off x="764674" y="1823656"/>
            <a:ext cx="1450206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采集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1" name="Line 2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764674" y="3539998"/>
            <a:ext cx="5087947" cy="0"/>
          </a:xfrm>
          <a:prstGeom prst="line">
            <a:avLst/>
          </a:prstGeom>
          <a:noFill/>
          <a:ln w="6350">
            <a:solidFill>
              <a:srgbClr val="D3D5D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 anchorCtr="0">
            <a:normAutofit fontScale="25000" lnSpcReduction="20000"/>
          </a:bodyPr>
          <a:lstStyle/>
          <a:p>
            <a:endParaRPr lang="zh-CN" altLang="en-US" sz="1690">
              <a:solidFill>
                <a:sysClr val="windowText" lastClr="000000">
                  <a:lumMod val="50000"/>
                  <a:lumOff val="50000"/>
                </a:sysClr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764674" y="2768794"/>
            <a:ext cx="1450206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卷积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35" name="Line 24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764674" y="4497836"/>
            <a:ext cx="5087947" cy="0"/>
          </a:xfrm>
          <a:prstGeom prst="line">
            <a:avLst/>
          </a:prstGeom>
          <a:noFill/>
          <a:ln w="6350">
            <a:solidFill>
              <a:srgbClr val="D3D5D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 anchorCtr="0">
            <a:normAutofit fontScale="25000" lnSpcReduction="20000"/>
          </a:bodyPr>
          <a:lstStyle/>
          <a:p>
            <a:endParaRPr lang="zh-CN" altLang="en-US" sz="1690">
              <a:solidFill>
                <a:sysClr val="windowText" lastClr="000000">
                  <a:lumMod val="50000"/>
                  <a:lumOff val="50000"/>
                </a:sysClr>
              </a:solidFill>
            </a:endParaRPr>
          </a:p>
        </p:txBody>
      </p:sp>
      <p:sp>
        <p:nvSpPr>
          <p:cNvPr id="36" name="文本框 35"/>
          <p:cNvSpPr txBox="1"/>
          <p:nvPr>
            <p:custDataLst>
              <p:tags r:id="rId18"/>
            </p:custDataLst>
          </p:nvPr>
        </p:nvSpPr>
        <p:spPr>
          <a:xfrm>
            <a:off x="764674" y="3739332"/>
            <a:ext cx="1450206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语音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7" name="Line 24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764674" y="5455674"/>
            <a:ext cx="5087947" cy="0"/>
          </a:xfrm>
          <a:prstGeom prst="line">
            <a:avLst/>
          </a:prstGeom>
          <a:noFill/>
          <a:ln w="6350">
            <a:solidFill>
              <a:srgbClr val="D3D5D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 anchorCtr="0">
            <a:normAutofit fontScale="25000" lnSpcReduction="20000"/>
          </a:bodyPr>
          <a:lstStyle/>
          <a:p>
            <a:endParaRPr lang="zh-CN" altLang="en-US" sz="1690">
              <a:solidFill>
                <a:sysClr val="windowText" lastClr="000000">
                  <a:lumMod val="50000"/>
                  <a:lumOff val="50000"/>
                </a:sysClr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20"/>
            </p:custDataLst>
          </p:nvPr>
        </p:nvSpPr>
        <p:spPr>
          <a:xfrm>
            <a:off x="764674" y="4684470"/>
            <a:ext cx="1450206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控制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21"/>
            </p:custDataLst>
          </p:nvPr>
        </p:nvSpPr>
        <p:spPr>
          <a:xfrm>
            <a:off x="7148282" y="1841531"/>
            <a:ext cx="1172491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 b="1">
                <a:solidFill>
                  <a:srgbClr val="FDFDFD"/>
                </a:solidFill>
              </a:defRPr>
            </a:lvl1pPr>
          </a:lstStyle>
          <a:p>
            <a:r>
              <a:rPr lang="zh-CN" altLang="en-US" dirty="0">
                <a:solidFill>
                  <a:sysClr val="window" lastClr="FFFFFF"/>
                </a:solidFill>
              </a:rPr>
              <a:t>采集</a:t>
            </a:r>
            <a:endParaRPr lang="zh-CN" altLang="en-US" dirty="0">
              <a:solidFill>
                <a:sysClr val="window" lastClr="FFFFFF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22"/>
            </p:custDataLst>
          </p:nvPr>
        </p:nvSpPr>
        <p:spPr>
          <a:xfrm>
            <a:off x="10128644" y="1835406"/>
            <a:ext cx="1172491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 b="1">
                <a:solidFill>
                  <a:srgbClr val="FDFDFD"/>
                </a:solidFill>
              </a:defRPr>
            </a:lvl1pPr>
          </a:lstStyle>
          <a:p>
            <a:r>
              <a:rPr lang="zh-CN" altLang="en-US">
                <a:solidFill>
                  <a:sysClr val="window" lastClr="FFFFFF"/>
                </a:solidFill>
              </a:rPr>
              <a:t>卷积</a:t>
            </a:r>
            <a:endParaRPr lang="zh-CN" altLang="en-US">
              <a:solidFill>
                <a:sysClr val="window" lastClr="FFFFFF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23"/>
            </p:custDataLst>
          </p:nvPr>
        </p:nvSpPr>
        <p:spPr>
          <a:xfrm>
            <a:off x="10154889" y="5160404"/>
            <a:ext cx="1172490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 b="1">
                <a:solidFill>
                  <a:srgbClr val="FDFDFD"/>
                </a:solidFill>
              </a:defRPr>
            </a:lvl1pPr>
          </a:lstStyle>
          <a:p>
            <a:r>
              <a:rPr lang="zh-CN" altLang="en-US" dirty="0">
                <a:solidFill>
                  <a:sysClr val="window" lastClr="FFFFFF"/>
                </a:solidFill>
              </a:rPr>
              <a:t>控制</a:t>
            </a:r>
            <a:endParaRPr lang="zh-CN" altLang="en-US" dirty="0">
              <a:solidFill>
                <a:sysClr val="window" lastClr="FFFFFF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24"/>
            </p:custDataLst>
          </p:nvPr>
        </p:nvSpPr>
        <p:spPr>
          <a:xfrm>
            <a:off x="7173936" y="5189362"/>
            <a:ext cx="1172491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 b="1">
                <a:solidFill>
                  <a:srgbClr val="FDFDFD"/>
                </a:solidFill>
              </a:defRPr>
            </a:lvl1pPr>
          </a:lstStyle>
          <a:p>
            <a:r>
              <a:rPr lang="zh-CN" altLang="en-US">
                <a:solidFill>
                  <a:sysClr val="window" lastClr="FFFFFF"/>
                </a:solidFill>
              </a:rPr>
              <a:t>语音</a:t>
            </a:r>
            <a:endParaRPr lang="zh-CN" altLang="en-US">
              <a:solidFill>
                <a:sysClr val="window" lastClr="FFFFFF"/>
              </a:solidFill>
            </a:endParaRPr>
          </a:p>
        </p:txBody>
      </p:sp>
      <p:sp>
        <p:nvSpPr>
          <p:cNvPr id="64" name="文本框 63"/>
          <p:cNvSpPr txBox="1"/>
          <p:nvPr>
            <p:custDataLst>
              <p:tags r:id="rId25"/>
            </p:custDataLst>
          </p:nvPr>
        </p:nvSpPr>
        <p:spPr>
          <a:xfrm>
            <a:off x="764674" y="2194895"/>
            <a:ext cx="5183188" cy="42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panose="020B0604020202020204" pitchFamily="34" charset="0"/>
              <a:buNone/>
              <a:defRPr sz="1800">
                <a:solidFill>
                  <a:sysClr val="windowText" lastClr="000000">
                    <a:lumMod val="50000"/>
                    <a:lumOff val="50000"/>
                  </a:sysClr>
                </a:solidFill>
              </a:defRPr>
            </a:lvl1pPr>
          </a:lstStyle>
          <a:p>
            <a:r>
              <a:rPr lang="zh-CN" altLang="en-US" b="1"/>
              <a:t>控制</a:t>
            </a:r>
            <a:r>
              <a:rPr lang="en-US" altLang="zh-CN" b="1"/>
              <a:t>ov7670</a:t>
            </a:r>
            <a:r>
              <a:rPr lang="zh-CN" altLang="en-US" b="1"/>
              <a:t>实时</a:t>
            </a:r>
            <a:r>
              <a:rPr lang="zh-CN" altLang="en-US" b="1"/>
              <a:t>采集人脸图像</a:t>
            </a:r>
            <a:endParaRPr lang="zh-CN" altLang="en-US" b="1"/>
          </a:p>
        </p:txBody>
      </p:sp>
      <p:sp>
        <p:nvSpPr>
          <p:cNvPr id="65" name="文本框 64"/>
          <p:cNvSpPr txBox="1"/>
          <p:nvPr>
            <p:custDataLst>
              <p:tags r:id="rId26"/>
            </p:custDataLst>
          </p:nvPr>
        </p:nvSpPr>
        <p:spPr>
          <a:xfrm>
            <a:off x="764674" y="3159718"/>
            <a:ext cx="5087947" cy="42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panose="020B0604020202020204" pitchFamily="34" charset="0"/>
              <a:buNone/>
              <a:defRPr sz="1800">
                <a:solidFill>
                  <a:sysClr val="windowText" lastClr="000000">
                    <a:lumMod val="50000"/>
                    <a:lumOff val="50000"/>
                  </a:sysClr>
                </a:solidFill>
              </a:defRPr>
            </a:lvl1pPr>
          </a:lstStyle>
          <a:p>
            <a:r>
              <a:rPr lang="zh-CN" altLang="en-US" b="1"/>
              <a:t>集成卷积神经网络到</a:t>
            </a:r>
            <a:r>
              <a:rPr lang="en-US" altLang="zh-CN" b="1"/>
              <a:t>ARC IOT</a:t>
            </a:r>
            <a:r>
              <a:rPr lang="zh-CN" altLang="en-US" b="1"/>
              <a:t>进行运算</a:t>
            </a:r>
            <a:endParaRPr lang="zh-CN" altLang="en-US" b="1"/>
          </a:p>
        </p:txBody>
      </p:sp>
      <p:sp>
        <p:nvSpPr>
          <p:cNvPr id="66" name="文本框 65"/>
          <p:cNvSpPr txBox="1"/>
          <p:nvPr>
            <p:custDataLst>
              <p:tags r:id="rId27"/>
            </p:custDataLst>
          </p:nvPr>
        </p:nvSpPr>
        <p:spPr>
          <a:xfrm>
            <a:off x="764674" y="4117556"/>
            <a:ext cx="5087947" cy="42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panose="020B0604020202020204" pitchFamily="34" charset="0"/>
              <a:buNone/>
              <a:defRPr sz="1800">
                <a:solidFill>
                  <a:sysClr val="windowText" lastClr="000000">
                    <a:lumMod val="50000"/>
                    <a:lumOff val="50000"/>
                  </a:sysClr>
                </a:solidFill>
              </a:defRPr>
            </a:lvl1pPr>
          </a:lstStyle>
          <a:p>
            <a:r>
              <a:rPr lang="zh-CN" altLang="en-US" b="1"/>
              <a:t>由运算结果来控制语音输出</a:t>
            </a:r>
            <a:endParaRPr lang="zh-CN" altLang="en-US" b="1"/>
          </a:p>
        </p:txBody>
      </p:sp>
      <p:sp>
        <p:nvSpPr>
          <p:cNvPr id="67" name="文本框 66"/>
          <p:cNvSpPr txBox="1"/>
          <p:nvPr>
            <p:custDataLst>
              <p:tags r:id="rId28"/>
            </p:custDataLst>
          </p:nvPr>
        </p:nvSpPr>
        <p:spPr>
          <a:xfrm>
            <a:off x="764674" y="5075394"/>
            <a:ext cx="5087947" cy="42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panose="020B0604020202020204" pitchFamily="34" charset="0"/>
              <a:buNone/>
              <a:defRPr sz="1800">
                <a:solidFill>
                  <a:sysClr val="windowText" lastClr="000000">
                    <a:lumMod val="50000"/>
                    <a:lumOff val="50000"/>
                  </a:sysClr>
                </a:solidFill>
              </a:defRPr>
            </a:lvl1pPr>
          </a:lstStyle>
          <a:p>
            <a:r>
              <a:rPr lang="zh-CN" altLang="en-US" b="1"/>
              <a:t>协调采集、卷积、语音的工作，实现人脸识别</a:t>
            </a:r>
            <a:endParaRPr lang="zh-CN" altLang="en-US" b="1"/>
          </a:p>
        </p:txBody>
      </p:sp>
      <p:sp>
        <p:nvSpPr>
          <p:cNvPr id="68" name="文本框 67"/>
          <p:cNvSpPr txBox="1"/>
          <p:nvPr>
            <p:custDataLst>
              <p:tags r:id="rId29"/>
            </p:custDataLst>
          </p:nvPr>
        </p:nvSpPr>
        <p:spPr>
          <a:xfrm>
            <a:off x="8404005" y="3243784"/>
            <a:ext cx="1509440" cy="46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algn="ctr">
              <a:buFont typeface="Arial" panose="020B0604020202020204" pitchFamily="34" charset="0"/>
              <a:buNone/>
              <a:defRPr sz="1800">
                <a:solidFill>
                  <a:srgbClr val="FDFDFD"/>
                </a:solidFill>
              </a:defRPr>
            </a:lvl1pPr>
          </a:lstStyle>
          <a:p>
            <a:r>
              <a:rPr lang="zh-CN" altLang="en-US" sz="2000">
                <a:solidFill>
                  <a:sysClr val="window" lastClr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人脸识别</a:t>
            </a:r>
            <a:endParaRPr lang="zh-CN" altLang="en-US" sz="2000">
              <a:solidFill>
                <a:sysClr val="window" lastClr="FFFFFF"/>
              </a:solidFill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5.2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未来展望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Box 14"/>
          <p:cNvSpPr txBox="1">
            <a:spLocks noChangeArrowheads="1"/>
          </p:cNvSpPr>
          <p:nvPr/>
        </p:nvSpPr>
        <p:spPr bwMode="auto">
          <a:xfrm>
            <a:off x="2478832" y="5510455"/>
            <a:ext cx="1484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43350" y="1858645"/>
            <a:ext cx="4300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kern="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性能优化：系统芯片化 </a:t>
            </a:r>
            <a:r>
              <a:rPr lang="en-US" altLang="zh-CN" sz="2000" b="1" kern="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000" b="1" kern="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异构处理</a:t>
            </a:r>
            <a:endParaRPr lang="zh-CN" altLang="en-US" sz="2000" b="1" kern="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65" y="2520315"/>
            <a:ext cx="3299460" cy="24091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670" y="2520950"/>
            <a:ext cx="4454525" cy="24085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26670" y="157988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95101" y="388062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5.2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未来展望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Box 14"/>
          <p:cNvSpPr txBox="1">
            <a:spLocks noChangeArrowheads="1"/>
          </p:cNvSpPr>
          <p:nvPr/>
        </p:nvSpPr>
        <p:spPr bwMode="auto">
          <a:xfrm>
            <a:off x="2505502" y="2785035"/>
            <a:ext cx="1484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4"/>
            </p:custDataLst>
          </p:nvPr>
        </p:nvSpPr>
        <p:spPr>
          <a:xfrm>
            <a:off x="924560" y="3831590"/>
            <a:ext cx="3233738" cy="4556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FFC000">
              <a:shade val="50000"/>
            </a:srgbClr>
          </a:lnRef>
          <a:fillRef idx="1">
            <a:srgbClr val="FFC000"/>
          </a:fillRef>
          <a:effectRef idx="0">
            <a:srgbClr val="FFC000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4483735" y="3831590"/>
            <a:ext cx="3221038" cy="455613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rgbClr val="FFC000">
              <a:shade val="50000"/>
            </a:srgbClr>
          </a:lnRef>
          <a:fillRef idx="1">
            <a:srgbClr val="FFC000"/>
          </a:fillRef>
          <a:effectRef idx="0">
            <a:srgbClr val="FFC000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6"/>
            </p:custDataLst>
          </p:nvPr>
        </p:nvSpPr>
        <p:spPr>
          <a:xfrm>
            <a:off x="8028623" y="3822065"/>
            <a:ext cx="3241675" cy="4556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FFC000">
              <a:shade val="50000"/>
            </a:srgbClr>
          </a:lnRef>
          <a:fillRef idx="1">
            <a:srgbClr val="FFC000"/>
          </a:fillRef>
          <a:effectRef idx="0">
            <a:srgbClr val="FFC000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文本框 49"/>
          <p:cNvSpPr txBox="1"/>
          <p:nvPr>
            <p:custDataLst>
              <p:tags r:id="rId7"/>
            </p:custDataLst>
          </p:nvPr>
        </p:nvSpPr>
        <p:spPr>
          <a:xfrm>
            <a:off x="8387080" y="4872355"/>
            <a:ext cx="2628900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defPPr>
              <a:defRPr lang="zh-CN"/>
            </a:defPPr>
            <a:lvl1pPr algn="ctr" eaLnBrk="1" hangingPunct="1">
              <a:defRPr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zh-CN" altLang="en-US" b="1" dirty="0">
                <a:latin typeface="Arial" panose="020B0604020202020204" pitchFamily="34" charset="0"/>
              </a:rPr>
              <a:t>刷脸开关，解放双手</a:t>
            </a:r>
            <a:endParaRPr lang="zh-CN" altLang="en-US" b="1" dirty="0">
              <a:latin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</a:rPr>
              <a:t>活体辨析，拒绝假象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>
            <a:off x="4798060" y="4519295"/>
            <a:ext cx="280733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defPPr>
              <a:defRPr lang="zh-CN"/>
            </a:defPPr>
            <a:lvl1pPr algn="ctr" eaLnBrk="1" hangingPunct="1">
              <a:defRPr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endParaRPr lang="zh-CN" altLang="en-US" b="1" dirty="0">
              <a:latin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</a:rPr>
              <a:t>来访客户信息提醒</a:t>
            </a:r>
            <a:endParaRPr lang="zh-CN" altLang="en-US" b="1" dirty="0">
              <a:latin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</a:rPr>
              <a:t>有助店员提升销售业绩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9"/>
            </p:custDataLst>
          </p:nvPr>
        </p:nvSpPr>
        <p:spPr>
          <a:xfrm>
            <a:off x="1345565" y="4769485"/>
            <a:ext cx="2392045" cy="71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defPPr>
              <a:defRPr lang="zh-CN"/>
            </a:defPPr>
            <a:lvl1pPr algn="ctr" eaLnBrk="1" hangingPunct="1">
              <a:defRPr>
                <a:solidFill>
                  <a:sysClr val="window" lastClr="FFFFFF">
                    <a:lumMod val="50000"/>
                  </a:sysClr>
                </a:solidFill>
                <a:latin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zh-CN" altLang="en-US" b="1" dirty="0">
                <a:latin typeface="Arial" panose="020B0604020202020204" pitchFamily="34" charset="0"/>
              </a:rPr>
              <a:t>门禁识别</a:t>
            </a:r>
            <a:endParaRPr lang="zh-CN" altLang="en-US" b="1" dirty="0">
              <a:latin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</a:rPr>
              <a:t>工作打卡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10"/>
            </p:custDataLst>
          </p:nvPr>
        </p:nvSpPr>
        <p:spPr>
          <a:xfrm>
            <a:off x="8027035" y="3831590"/>
            <a:ext cx="3230988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ysClr val="window" lastClr="FFFFFF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dirty="0">
                <a:ea typeface="黑体" panose="02010609060101010101" charset="-122"/>
                <a:cs typeface="+mn-ea"/>
              </a:rPr>
              <a:t>人脸解锁</a:t>
            </a:r>
            <a:endParaRPr lang="zh-CN" altLang="en-US" dirty="0">
              <a:ea typeface="黑体" panose="02010609060101010101" charset="-122"/>
              <a:cs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11"/>
            </p:custDataLst>
          </p:nvPr>
        </p:nvSpPr>
        <p:spPr>
          <a:xfrm>
            <a:off x="4469863" y="3831590"/>
            <a:ext cx="3233322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ysClr val="window" lastClr="FFFFFF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en-US" altLang="zh-CN" dirty="0">
                <a:ea typeface="黑体" panose="02010609060101010101" charset="-122"/>
                <a:cs typeface="+mn-ea"/>
              </a:rPr>
              <a:t>VIP</a:t>
            </a:r>
            <a:r>
              <a:rPr lang="zh-CN" altLang="en-US" dirty="0">
                <a:ea typeface="黑体" panose="02010609060101010101" charset="-122"/>
                <a:cs typeface="+mn-ea"/>
              </a:rPr>
              <a:t>客户识别管理</a:t>
            </a:r>
            <a:endParaRPr lang="zh-CN" altLang="en-US" dirty="0">
              <a:ea typeface="黑体" panose="02010609060101010101" charset="-122"/>
              <a:cs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919004" y="3831590"/>
            <a:ext cx="3230989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ysClr val="window" lastClr="FFFFFF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r>
              <a:rPr lang="zh-CN" altLang="en-US" dirty="0">
                <a:ea typeface="黑体" panose="02010609060101010101" charset="-122"/>
                <a:cs typeface="+mn-ea"/>
              </a:rPr>
              <a:t>企业管理</a:t>
            </a:r>
            <a:endParaRPr lang="zh-CN" altLang="en-US" dirty="0">
              <a:ea typeface="黑体" panose="02010609060101010101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5565" y="1521460"/>
            <a:ext cx="2626360" cy="2300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5970" y="1605280"/>
            <a:ext cx="3231515" cy="21329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7080" y="919480"/>
            <a:ext cx="2392045" cy="2902585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049655" y="1329055"/>
            <a:ext cx="1048004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基于ARC </a:t>
            </a:r>
            <a:r>
              <a:rPr lang="zh-CN" altLang="en-US" sz="5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IoTDK</a:t>
            </a:r>
            <a:r>
              <a:rPr lang="zh-CN" altLang="en-US" sz="5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的人脸识别系统</a:t>
            </a:r>
            <a:endParaRPr lang="zh-CN" altLang="en-US" sz="54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5"/>
          <p:cNvSpPr txBox="1"/>
          <p:nvPr/>
        </p:nvSpPr>
        <p:spPr>
          <a:xfrm>
            <a:off x="1908282" y="5157192"/>
            <a:ext cx="8474646" cy="51585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答辩人：刘轩                 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solidFill>
                  <a:srgbClr val="F5F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rgbClr val="F5F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5"/>
          <p:cNvSpPr txBox="1"/>
          <p:nvPr/>
        </p:nvSpPr>
        <p:spPr>
          <a:xfrm>
            <a:off x="1933065" y="3219851"/>
            <a:ext cx="8712967" cy="94471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zh-CN" sz="36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14524" y="3241773"/>
            <a:ext cx="22621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5400" b="1" smtClean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5400" b="1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203825" y="946150"/>
            <a:ext cx="15367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chemeClr val="bg2">
                  <a:lumMod val="2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45227" y="3447280"/>
            <a:ext cx="1573684" cy="1510312"/>
            <a:chOff x="276225" y="4121150"/>
            <a:chExt cx="1947862" cy="1883989"/>
          </a:xfrm>
        </p:grpSpPr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62025" y="5014913"/>
              <a:ext cx="758661" cy="3071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1</a:t>
              </a:r>
              <a:endParaRPr lang="zh-CN" altLang="en-US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7"/>
            <p:cNvSpPr>
              <a:spLocks noEditPoints="1"/>
            </p:cNvSpPr>
            <p:nvPr/>
          </p:nvSpPr>
          <p:spPr bwMode="auto">
            <a:xfrm>
              <a:off x="998538" y="4121150"/>
              <a:ext cx="676275" cy="725488"/>
            </a:xfrm>
            <a:custGeom>
              <a:avLst/>
              <a:gdLst>
                <a:gd name="T0" fmla="*/ 422255 w 812"/>
                <a:gd name="T1" fmla="*/ 0 h 858"/>
                <a:gd name="T2" fmla="*/ 516368 w 812"/>
                <a:gd name="T3" fmla="*/ 223227 h 858"/>
                <a:gd name="T4" fmla="*/ 445575 w 812"/>
                <a:gd name="T5" fmla="*/ 95548 h 858"/>
                <a:gd name="T6" fmla="*/ 205714 w 812"/>
                <a:gd name="T7" fmla="*/ 71872 h 858"/>
                <a:gd name="T8" fmla="*/ 187391 w 812"/>
                <a:gd name="T9" fmla="*/ 191096 h 858"/>
                <a:gd name="T10" fmla="*/ 71625 w 812"/>
                <a:gd name="T11" fmla="*/ 543693 h 858"/>
                <a:gd name="T12" fmla="*/ 312319 w 812"/>
                <a:gd name="T13" fmla="*/ 566523 h 858"/>
                <a:gd name="T14" fmla="*/ 94112 w 812"/>
                <a:gd name="T15" fmla="*/ 639241 h 858"/>
                <a:gd name="T16" fmla="*/ 0 w 812"/>
                <a:gd name="T17" fmla="*/ 150509 h 858"/>
                <a:gd name="T18" fmla="*/ 600486 w 812"/>
                <a:gd name="T19" fmla="*/ 234219 h 858"/>
                <a:gd name="T20" fmla="*/ 667946 w 812"/>
                <a:gd name="T21" fmla="*/ 302709 h 858"/>
                <a:gd name="T22" fmla="*/ 588826 w 812"/>
                <a:gd name="T23" fmla="*/ 497188 h 858"/>
                <a:gd name="T24" fmla="*/ 634632 w 812"/>
                <a:gd name="T25" fmla="*/ 349215 h 858"/>
                <a:gd name="T26" fmla="*/ 617143 w 812"/>
                <a:gd name="T27" fmla="*/ 306937 h 858"/>
                <a:gd name="T28" fmla="*/ 529693 w 812"/>
                <a:gd name="T29" fmla="*/ 255358 h 858"/>
                <a:gd name="T30" fmla="*/ 611313 w 812"/>
                <a:gd name="T31" fmla="*/ 333995 h 858"/>
                <a:gd name="T32" fmla="*/ 483054 w 812"/>
                <a:gd name="T33" fmla="*/ 575824 h 858"/>
                <a:gd name="T34" fmla="*/ 368120 w 812"/>
                <a:gd name="T35" fmla="*/ 508180 h 858"/>
                <a:gd name="T36" fmla="*/ 509705 w 812"/>
                <a:gd name="T37" fmla="*/ 274806 h 858"/>
                <a:gd name="T38" fmla="*/ 611313 w 812"/>
                <a:gd name="T39" fmla="*/ 333995 h 858"/>
                <a:gd name="T40" fmla="*/ 326478 w 812"/>
                <a:gd name="T41" fmla="*/ 717032 h 858"/>
                <a:gd name="T42" fmla="*/ 411428 w 812"/>
                <a:gd name="T43" fmla="*/ 568214 h 858"/>
                <a:gd name="T44" fmla="*/ 244858 w 812"/>
                <a:gd name="T45" fmla="*/ 125988 h 858"/>
                <a:gd name="T46" fmla="*/ 401434 w 812"/>
                <a:gd name="T47" fmla="*/ 163193 h 858"/>
                <a:gd name="T48" fmla="*/ 244858 w 812"/>
                <a:gd name="T49" fmla="*/ 125988 h 858"/>
                <a:gd name="T50" fmla="*/ 214876 w 812"/>
                <a:gd name="T51" fmla="*/ 369508 h 858"/>
                <a:gd name="T52" fmla="*/ 123262 w 812"/>
                <a:gd name="T53" fmla="*/ 405867 h 858"/>
                <a:gd name="T54" fmla="*/ 123262 w 812"/>
                <a:gd name="T55" fmla="*/ 284953 h 858"/>
                <a:gd name="T56" fmla="*/ 401434 w 812"/>
                <a:gd name="T57" fmla="*/ 322157 h 858"/>
                <a:gd name="T58" fmla="*/ 123262 w 812"/>
                <a:gd name="T59" fmla="*/ 284953 h 858"/>
                <a:gd name="T60" fmla="*/ 401434 w 812"/>
                <a:gd name="T61" fmla="*/ 207161 h 858"/>
                <a:gd name="T62" fmla="*/ 123262 w 812"/>
                <a:gd name="T63" fmla="*/ 243520 h 858"/>
                <a:gd name="T64" fmla="*/ 92446 w 812"/>
                <a:gd name="T65" fmla="*/ 158119 h 858"/>
                <a:gd name="T66" fmla="*/ 173233 w 812"/>
                <a:gd name="T67" fmla="*/ 146281 h 858"/>
                <a:gd name="T68" fmla="*/ 92446 w 812"/>
                <a:gd name="T69" fmla="*/ 158119 h 85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12" h="858">
                  <a:moveTo>
                    <a:pt x="179" y="0"/>
                  </a:moveTo>
                  <a:lnTo>
                    <a:pt x="507" y="0"/>
                  </a:lnTo>
                  <a:cubicBezTo>
                    <a:pt x="569" y="0"/>
                    <a:pt x="620" y="51"/>
                    <a:pt x="620" y="113"/>
                  </a:cubicBezTo>
                  <a:lnTo>
                    <a:pt x="620" y="264"/>
                  </a:lnTo>
                  <a:cubicBezTo>
                    <a:pt x="584" y="292"/>
                    <a:pt x="563" y="318"/>
                    <a:pt x="535" y="356"/>
                  </a:cubicBezTo>
                  <a:lnTo>
                    <a:pt x="535" y="113"/>
                  </a:lnTo>
                  <a:cubicBezTo>
                    <a:pt x="535" y="98"/>
                    <a:pt x="522" y="85"/>
                    <a:pt x="507" y="85"/>
                  </a:cubicBezTo>
                  <a:lnTo>
                    <a:pt x="247" y="85"/>
                  </a:lnTo>
                  <a:lnTo>
                    <a:pt x="247" y="204"/>
                  </a:lnTo>
                  <a:cubicBezTo>
                    <a:pt x="247" y="216"/>
                    <a:pt x="237" y="226"/>
                    <a:pt x="225" y="226"/>
                  </a:cubicBezTo>
                  <a:lnTo>
                    <a:pt x="86" y="226"/>
                  </a:lnTo>
                  <a:lnTo>
                    <a:pt x="86" y="643"/>
                  </a:lnTo>
                  <a:cubicBezTo>
                    <a:pt x="86" y="658"/>
                    <a:pt x="98" y="670"/>
                    <a:pt x="113" y="670"/>
                  </a:cubicBezTo>
                  <a:lnTo>
                    <a:pt x="375" y="670"/>
                  </a:lnTo>
                  <a:cubicBezTo>
                    <a:pt x="366" y="699"/>
                    <a:pt x="358" y="727"/>
                    <a:pt x="353" y="756"/>
                  </a:cubicBezTo>
                  <a:lnTo>
                    <a:pt x="113" y="756"/>
                  </a:lnTo>
                  <a:cubicBezTo>
                    <a:pt x="51" y="756"/>
                    <a:pt x="0" y="705"/>
                    <a:pt x="0" y="643"/>
                  </a:cubicBezTo>
                  <a:lnTo>
                    <a:pt x="0" y="178"/>
                  </a:lnTo>
                  <a:lnTo>
                    <a:pt x="179" y="0"/>
                  </a:lnTo>
                  <a:close/>
                  <a:moveTo>
                    <a:pt x="721" y="277"/>
                  </a:moveTo>
                  <a:cubicBezTo>
                    <a:pt x="733" y="283"/>
                    <a:pt x="740" y="295"/>
                    <a:pt x="743" y="310"/>
                  </a:cubicBezTo>
                  <a:cubicBezTo>
                    <a:pt x="765" y="316"/>
                    <a:pt x="786" y="330"/>
                    <a:pt x="802" y="358"/>
                  </a:cubicBezTo>
                  <a:cubicBezTo>
                    <a:pt x="812" y="382"/>
                    <a:pt x="808" y="417"/>
                    <a:pt x="794" y="442"/>
                  </a:cubicBezTo>
                  <a:cubicBezTo>
                    <a:pt x="770" y="487"/>
                    <a:pt x="736" y="543"/>
                    <a:pt x="707" y="588"/>
                  </a:cubicBezTo>
                  <a:cubicBezTo>
                    <a:pt x="688" y="595"/>
                    <a:pt x="692" y="556"/>
                    <a:pt x="699" y="546"/>
                  </a:cubicBezTo>
                  <a:cubicBezTo>
                    <a:pt x="723" y="510"/>
                    <a:pt x="743" y="477"/>
                    <a:pt x="762" y="413"/>
                  </a:cubicBezTo>
                  <a:cubicBezTo>
                    <a:pt x="766" y="382"/>
                    <a:pt x="752" y="368"/>
                    <a:pt x="743" y="355"/>
                  </a:cubicBezTo>
                  <a:cubicBezTo>
                    <a:pt x="742" y="358"/>
                    <a:pt x="742" y="360"/>
                    <a:pt x="741" y="363"/>
                  </a:cubicBezTo>
                  <a:cubicBezTo>
                    <a:pt x="723" y="355"/>
                    <a:pt x="706" y="346"/>
                    <a:pt x="688" y="337"/>
                  </a:cubicBezTo>
                  <a:cubicBezTo>
                    <a:pt x="670" y="327"/>
                    <a:pt x="653" y="314"/>
                    <a:pt x="636" y="302"/>
                  </a:cubicBezTo>
                  <a:cubicBezTo>
                    <a:pt x="669" y="274"/>
                    <a:pt x="698" y="264"/>
                    <a:pt x="721" y="277"/>
                  </a:cubicBezTo>
                  <a:close/>
                  <a:moveTo>
                    <a:pt x="734" y="395"/>
                  </a:moveTo>
                  <a:cubicBezTo>
                    <a:pt x="719" y="445"/>
                    <a:pt x="690" y="508"/>
                    <a:pt x="649" y="579"/>
                  </a:cubicBezTo>
                  <a:cubicBezTo>
                    <a:pt x="628" y="615"/>
                    <a:pt x="604" y="650"/>
                    <a:pt x="580" y="681"/>
                  </a:cubicBezTo>
                  <a:cubicBezTo>
                    <a:pt x="557" y="670"/>
                    <a:pt x="535" y="658"/>
                    <a:pt x="512" y="646"/>
                  </a:cubicBezTo>
                  <a:cubicBezTo>
                    <a:pt x="488" y="633"/>
                    <a:pt x="465" y="617"/>
                    <a:pt x="442" y="601"/>
                  </a:cubicBezTo>
                  <a:cubicBezTo>
                    <a:pt x="457" y="565"/>
                    <a:pt x="475" y="527"/>
                    <a:pt x="496" y="491"/>
                  </a:cubicBezTo>
                  <a:cubicBezTo>
                    <a:pt x="536" y="420"/>
                    <a:pt x="576" y="363"/>
                    <a:pt x="612" y="325"/>
                  </a:cubicBezTo>
                  <a:cubicBezTo>
                    <a:pt x="631" y="338"/>
                    <a:pt x="650" y="351"/>
                    <a:pt x="671" y="363"/>
                  </a:cubicBezTo>
                  <a:cubicBezTo>
                    <a:pt x="691" y="375"/>
                    <a:pt x="712" y="384"/>
                    <a:pt x="734" y="395"/>
                  </a:cubicBezTo>
                  <a:close/>
                  <a:moveTo>
                    <a:pt x="560" y="707"/>
                  </a:moveTo>
                  <a:cubicBezTo>
                    <a:pt x="486" y="797"/>
                    <a:pt x="410" y="858"/>
                    <a:pt x="392" y="848"/>
                  </a:cubicBezTo>
                  <a:cubicBezTo>
                    <a:pt x="375" y="838"/>
                    <a:pt x="389" y="742"/>
                    <a:pt x="430" y="632"/>
                  </a:cubicBezTo>
                  <a:cubicBezTo>
                    <a:pt x="451" y="645"/>
                    <a:pt x="472" y="659"/>
                    <a:pt x="494" y="672"/>
                  </a:cubicBezTo>
                  <a:cubicBezTo>
                    <a:pt x="516" y="685"/>
                    <a:pt x="538" y="695"/>
                    <a:pt x="560" y="707"/>
                  </a:cubicBezTo>
                  <a:close/>
                  <a:moveTo>
                    <a:pt x="294" y="149"/>
                  </a:moveTo>
                  <a:lnTo>
                    <a:pt x="482" y="149"/>
                  </a:lnTo>
                  <a:lnTo>
                    <a:pt x="482" y="193"/>
                  </a:lnTo>
                  <a:lnTo>
                    <a:pt x="294" y="193"/>
                  </a:lnTo>
                  <a:lnTo>
                    <a:pt x="294" y="149"/>
                  </a:lnTo>
                  <a:close/>
                  <a:moveTo>
                    <a:pt x="148" y="437"/>
                  </a:moveTo>
                  <a:lnTo>
                    <a:pt x="258" y="437"/>
                  </a:lnTo>
                  <a:lnTo>
                    <a:pt x="258" y="480"/>
                  </a:lnTo>
                  <a:lnTo>
                    <a:pt x="148" y="480"/>
                  </a:lnTo>
                  <a:lnTo>
                    <a:pt x="148" y="437"/>
                  </a:lnTo>
                  <a:close/>
                  <a:moveTo>
                    <a:pt x="148" y="337"/>
                  </a:moveTo>
                  <a:lnTo>
                    <a:pt x="482" y="337"/>
                  </a:lnTo>
                  <a:lnTo>
                    <a:pt x="482" y="381"/>
                  </a:lnTo>
                  <a:lnTo>
                    <a:pt x="148" y="381"/>
                  </a:lnTo>
                  <a:lnTo>
                    <a:pt x="148" y="337"/>
                  </a:lnTo>
                  <a:close/>
                  <a:moveTo>
                    <a:pt x="148" y="245"/>
                  </a:moveTo>
                  <a:lnTo>
                    <a:pt x="482" y="245"/>
                  </a:lnTo>
                  <a:lnTo>
                    <a:pt x="482" y="288"/>
                  </a:lnTo>
                  <a:lnTo>
                    <a:pt x="148" y="288"/>
                  </a:lnTo>
                  <a:lnTo>
                    <a:pt x="148" y="245"/>
                  </a:lnTo>
                  <a:close/>
                  <a:moveTo>
                    <a:pt x="111" y="187"/>
                  </a:moveTo>
                  <a:lnTo>
                    <a:pt x="193" y="187"/>
                  </a:lnTo>
                  <a:cubicBezTo>
                    <a:pt x="201" y="187"/>
                    <a:pt x="208" y="181"/>
                    <a:pt x="208" y="173"/>
                  </a:cubicBezTo>
                  <a:lnTo>
                    <a:pt x="208" y="91"/>
                  </a:lnTo>
                  <a:lnTo>
                    <a:pt x="111" y="187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58"/>
            <p:cNvSpPr txBox="1">
              <a:spLocks noChangeArrowheads="1"/>
            </p:cNvSpPr>
            <p:nvPr/>
          </p:nvSpPr>
          <p:spPr bwMode="auto">
            <a:xfrm>
              <a:off x="276225" y="5429250"/>
              <a:ext cx="1947862" cy="575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35277" y="3416288"/>
            <a:ext cx="1826690" cy="1552450"/>
            <a:chOff x="2244430" y="4021138"/>
            <a:chExt cx="2458539" cy="2004083"/>
          </a:xfrm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144838" y="4021138"/>
              <a:ext cx="852488" cy="822325"/>
            </a:xfrm>
            <a:custGeom>
              <a:avLst/>
              <a:gdLst>
                <a:gd name="T0" fmla="*/ 355342 w 1022"/>
                <a:gd name="T1" fmla="*/ 745417 h 973"/>
                <a:gd name="T2" fmla="*/ 355342 w 1022"/>
                <a:gd name="T3" fmla="*/ 782603 h 973"/>
                <a:gd name="T4" fmla="*/ 516331 w 1022"/>
                <a:gd name="T5" fmla="*/ 764010 h 973"/>
                <a:gd name="T6" fmla="*/ 497146 w 1022"/>
                <a:gd name="T7" fmla="*/ 687102 h 973"/>
                <a:gd name="T8" fmla="*/ 355342 w 1022"/>
                <a:gd name="T9" fmla="*/ 687102 h 973"/>
                <a:gd name="T10" fmla="*/ 355342 w 1022"/>
                <a:gd name="T11" fmla="*/ 725133 h 973"/>
                <a:gd name="T12" fmla="*/ 516331 w 1022"/>
                <a:gd name="T13" fmla="*/ 705695 h 973"/>
                <a:gd name="T14" fmla="*/ 426244 w 1022"/>
                <a:gd name="T15" fmla="*/ 822325 h 973"/>
                <a:gd name="T16" fmla="*/ 487970 w 1022"/>
                <a:gd name="T17" fmla="*/ 799506 h 973"/>
                <a:gd name="T18" fmla="*/ 426244 w 1022"/>
                <a:gd name="T19" fmla="*/ 822325 h 973"/>
                <a:gd name="T20" fmla="*/ 428746 w 1022"/>
                <a:gd name="T21" fmla="*/ 220583 h 973"/>
                <a:gd name="T22" fmla="*/ 226885 w 1022"/>
                <a:gd name="T23" fmla="*/ 410740 h 973"/>
                <a:gd name="T24" fmla="*/ 347001 w 1022"/>
                <a:gd name="T25" fmla="*/ 665128 h 973"/>
                <a:gd name="T26" fmla="*/ 428746 w 1022"/>
                <a:gd name="T27" fmla="*/ 671044 h 973"/>
                <a:gd name="T28" fmla="*/ 528843 w 1022"/>
                <a:gd name="T29" fmla="*/ 609349 h 973"/>
                <a:gd name="T30" fmla="*/ 428746 w 1022"/>
                <a:gd name="T31" fmla="*/ 220583 h 973"/>
                <a:gd name="T32" fmla="*/ 167662 w 1022"/>
                <a:gd name="T33" fmla="*/ 445391 h 973"/>
                <a:gd name="T34" fmla="*/ 32531 w 1022"/>
                <a:gd name="T35" fmla="*/ 418346 h 973"/>
                <a:gd name="T36" fmla="*/ 32531 w 1022"/>
                <a:gd name="T37" fmla="*/ 471590 h 973"/>
                <a:gd name="T38" fmla="*/ 167662 w 1022"/>
                <a:gd name="T39" fmla="*/ 445391 h 973"/>
                <a:gd name="T40" fmla="*/ 819957 w 1022"/>
                <a:gd name="T41" fmla="*/ 418346 h 973"/>
                <a:gd name="T42" fmla="*/ 685661 w 1022"/>
                <a:gd name="T43" fmla="*/ 445391 h 973"/>
                <a:gd name="T44" fmla="*/ 819957 w 1022"/>
                <a:gd name="T45" fmla="*/ 471590 h 973"/>
                <a:gd name="T46" fmla="*/ 819957 w 1022"/>
                <a:gd name="T47" fmla="*/ 418346 h 973"/>
                <a:gd name="T48" fmla="*/ 652295 w 1022"/>
                <a:gd name="T49" fmla="*/ 250163 h 973"/>
                <a:gd name="T50" fmla="*/ 729036 w 1022"/>
                <a:gd name="T51" fmla="*/ 134378 h 973"/>
                <a:gd name="T52" fmla="*/ 614759 w 1022"/>
                <a:gd name="T53" fmla="*/ 212131 h 973"/>
                <a:gd name="T54" fmla="*/ 652295 w 1022"/>
                <a:gd name="T55" fmla="*/ 250163 h 973"/>
                <a:gd name="T56" fmla="*/ 423742 w 1022"/>
                <a:gd name="T57" fmla="*/ 169874 h 973"/>
                <a:gd name="T58" fmla="*/ 450434 w 1022"/>
                <a:gd name="T59" fmla="*/ 32961 h 973"/>
                <a:gd name="T60" fmla="*/ 397049 w 1022"/>
                <a:gd name="T61" fmla="*/ 32961 h 973"/>
                <a:gd name="T62" fmla="*/ 423742 w 1022"/>
                <a:gd name="T63" fmla="*/ 169874 h 973"/>
                <a:gd name="T64" fmla="*/ 191017 w 1022"/>
                <a:gd name="T65" fmla="*/ 239176 h 973"/>
                <a:gd name="T66" fmla="*/ 228554 w 1022"/>
                <a:gd name="T67" fmla="*/ 201144 h 973"/>
                <a:gd name="T68" fmla="*/ 114277 w 1022"/>
                <a:gd name="T69" fmla="*/ 123391 h 973"/>
                <a:gd name="T70" fmla="*/ 191017 w 1022"/>
                <a:gd name="T71" fmla="*/ 239176 h 973"/>
                <a:gd name="T72" fmla="*/ 200193 w 1022"/>
                <a:gd name="T73" fmla="*/ 638929 h 973"/>
                <a:gd name="T74" fmla="*/ 123452 w 1022"/>
                <a:gd name="T75" fmla="*/ 755559 h 973"/>
                <a:gd name="T76" fmla="*/ 237729 w 1022"/>
                <a:gd name="T77" fmla="*/ 677805 h 973"/>
                <a:gd name="T78" fmla="*/ 200193 w 1022"/>
                <a:gd name="T79" fmla="*/ 638929 h 973"/>
                <a:gd name="T80" fmla="*/ 661471 w 1022"/>
                <a:gd name="T81" fmla="*/ 649916 h 973"/>
                <a:gd name="T82" fmla="*/ 623934 w 1022"/>
                <a:gd name="T83" fmla="*/ 687947 h 973"/>
                <a:gd name="T84" fmla="*/ 738211 w 1022"/>
                <a:gd name="T85" fmla="*/ 765700 h 973"/>
                <a:gd name="T86" fmla="*/ 661471 w 1022"/>
                <a:gd name="T87" fmla="*/ 649916 h 9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22" h="973">
                  <a:moveTo>
                    <a:pt x="596" y="882"/>
                  </a:moveTo>
                  <a:lnTo>
                    <a:pt x="426" y="882"/>
                  </a:lnTo>
                  <a:cubicBezTo>
                    <a:pt x="414" y="882"/>
                    <a:pt x="403" y="892"/>
                    <a:pt x="403" y="904"/>
                  </a:cubicBezTo>
                  <a:cubicBezTo>
                    <a:pt x="403" y="916"/>
                    <a:pt x="414" y="926"/>
                    <a:pt x="426" y="926"/>
                  </a:cubicBezTo>
                  <a:lnTo>
                    <a:pt x="596" y="926"/>
                  </a:lnTo>
                  <a:cubicBezTo>
                    <a:pt x="609" y="926"/>
                    <a:pt x="619" y="916"/>
                    <a:pt x="619" y="904"/>
                  </a:cubicBezTo>
                  <a:cubicBezTo>
                    <a:pt x="619" y="892"/>
                    <a:pt x="609" y="882"/>
                    <a:pt x="596" y="882"/>
                  </a:cubicBezTo>
                  <a:close/>
                  <a:moveTo>
                    <a:pt x="596" y="813"/>
                  </a:moveTo>
                  <a:lnTo>
                    <a:pt x="596" y="813"/>
                  </a:lnTo>
                  <a:lnTo>
                    <a:pt x="426" y="813"/>
                  </a:lnTo>
                  <a:cubicBezTo>
                    <a:pt x="414" y="813"/>
                    <a:pt x="403" y="823"/>
                    <a:pt x="403" y="835"/>
                  </a:cubicBezTo>
                  <a:cubicBezTo>
                    <a:pt x="403" y="848"/>
                    <a:pt x="414" y="858"/>
                    <a:pt x="426" y="858"/>
                  </a:cubicBezTo>
                  <a:lnTo>
                    <a:pt x="596" y="858"/>
                  </a:lnTo>
                  <a:cubicBezTo>
                    <a:pt x="609" y="858"/>
                    <a:pt x="619" y="848"/>
                    <a:pt x="619" y="835"/>
                  </a:cubicBezTo>
                  <a:cubicBezTo>
                    <a:pt x="619" y="823"/>
                    <a:pt x="609" y="813"/>
                    <a:pt x="596" y="813"/>
                  </a:cubicBezTo>
                  <a:close/>
                  <a:moveTo>
                    <a:pt x="511" y="973"/>
                  </a:moveTo>
                  <a:lnTo>
                    <a:pt x="511" y="973"/>
                  </a:lnTo>
                  <a:lnTo>
                    <a:pt x="585" y="946"/>
                  </a:lnTo>
                  <a:lnTo>
                    <a:pt x="437" y="946"/>
                  </a:lnTo>
                  <a:lnTo>
                    <a:pt x="511" y="973"/>
                  </a:lnTo>
                  <a:close/>
                  <a:moveTo>
                    <a:pt x="514" y="261"/>
                  </a:moveTo>
                  <a:lnTo>
                    <a:pt x="514" y="261"/>
                  </a:lnTo>
                  <a:lnTo>
                    <a:pt x="508" y="261"/>
                  </a:lnTo>
                  <a:cubicBezTo>
                    <a:pt x="384" y="261"/>
                    <a:pt x="272" y="362"/>
                    <a:pt x="272" y="486"/>
                  </a:cubicBezTo>
                  <a:cubicBezTo>
                    <a:pt x="272" y="611"/>
                    <a:pt x="377" y="682"/>
                    <a:pt x="388" y="721"/>
                  </a:cubicBezTo>
                  <a:cubicBezTo>
                    <a:pt x="398" y="759"/>
                    <a:pt x="388" y="778"/>
                    <a:pt x="416" y="787"/>
                  </a:cubicBezTo>
                  <a:cubicBezTo>
                    <a:pt x="444" y="796"/>
                    <a:pt x="508" y="794"/>
                    <a:pt x="508" y="794"/>
                  </a:cubicBezTo>
                  <a:lnTo>
                    <a:pt x="514" y="794"/>
                  </a:lnTo>
                  <a:cubicBezTo>
                    <a:pt x="514" y="794"/>
                    <a:pt x="578" y="796"/>
                    <a:pt x="606" y="787"/>
                  </a:cubicBezTo>
                  <a:cubicBezTo>
                    <a:pt x="634" y="778"/>
                    <a:pt x="624" y="759"/>
                    <a:pt x="634" y="721"/>
                  </a:cubicBezTo>
                  <a:cubicBezTo>
                    <a:pt x="645" y="682"/>
                    <a:pt x="750" y="611"/>
                    <a:pt x="750" y="486"/>
                  </a:cubicBezTo>
                  <a:cubicBezTo>
                    <a:pt x="750" y="362"/>
                    <a:pt x="638" y="261"/>
                    <a:pt x="514" y="261"/>
                  </a:cubicBezTo>
                  <a:close/>
                  <a:moveTo>
                    <a:pt x="201" y="527"/>
                  </a:moveTo>
                  <a:lnTo>
                    <a:pt x="201" y="527"/>
                  </a:lnTo>
                  <a:cubicBezTo>
                    <a:pt x="201" y="509"/>
                    <a:pt x="183" y="495"/>
                    <a:pt x="162" y="495"/>
                  </a:cubicBezTo>
                  <a:lnTo>
                    <a:pt x="39" y="495"/>
                  </a:lnTo>
                  <a:cubicBezTo>
                    <a:pt x="17" y="495"/>
                    <a:pt x="0" y="509"/>
                    <a:pt x="0" y="527"/>
                  </a:cubicBezTo>
                  <a:cubicBezTo>
                    <a:pt x="0" y="544"/>
                    <a:pt x="17" y="558"/>
                    <a:pt x="39" y="558"/>
                  </a:cubicBezTo>
                  <a:lnTo>
                    <a:pt x="162" y="558"/>
                  </a:lnTo>
                  <a:cubicBezTo>
                    <a:pt x="183" y="558"/>
                    <a:pt x="201" y="544"/>
                    <a:pt x="201" y="527"/>
                  </a:cubicBezTo>
                  <a:close/>
                  <a:moveTo>
                    <a:pt x="983" y="495"/>
                  </a:moveTo>
                  <a:lnTo>
                    <a:pt x="983" y="495"/>
                  </a:lnTo>
                  <a:lnTo>
                    <a:pt x="860" y="495"/>
                  </a:lnTo>
                  <a:cubicBezTo>
                    <a:pt x="839" y="495"/>
                    <a:pt x="822" y="509"/>
                    <a:pt x="822" y="527"/>
                  </a:cubicBezTo>
                  <a:cubicBezTo>
                    <a:pt x="822" y="544"/>
                    <a:pt x="839" y="558"/>
                    <a:pt x="860" y="558"/>
                  </a:cubicBezTo>
                  <a:lnTo>
                    <a:pt x="983" y="558"/>
                  </a:lnTo>
                  <a:cubicBezTo>
                    <a:pt x="1005" y="558"/>
                    <a:pt x="1022" y="544"/>
                    <a:pt x="1022" y="527"/>
                  </a:cubicBezTo>
                  <a:cubicBezTo>
                    <a:pt x="1022" y="509"/>
                    <a:pt x="1005" y="495"/>
                    <a:pt x="983" y="495"/>
                  </a:cubicBezTo>
                  <a:close/>
                  <a:moveTo>
                    <a:pt x="782" y="296"/>
                  </a:moveTo>
                  <a:lnTo>
                    <a:pt x="782" y="296"/>
                  </a:lnTo>
                  <a:lnTo>
                    <a:pt x="869" y="209"/>
                  </a:lnTo>
                  <a:cubicBezTo>
                    <a:pt x="885" y="194"/>
                    <a:pt x="887" y="172"/>
                    <a:pt x="874" y="159"/>
                  </a:cubicBezTo>
                  <a:cubicBezTo>
                    <a:pt x="862" y="147"/>
                    <a:pt x="839" y="149"/>
                    <a:pt x="824" y="164"/>
                  </a:cubicBezTo>
                  <a:lnTo>
                    <a:pt x="737" y="251"/>
                  </a:lnTo>
                  <a:cubicBezTo>
                    <a:pt x="722" y="266"/>
                    <a:pt x="720" y="289"/>
                    <a:pt x="732" y="301"/>
                  </a:cubicBezTo>
                  <a:cubicBezTo>
                    <a:pt x="745" y="314"/>
                    <a:pt x="767" y="311"/>
                    <a:pt x="782" y="296"/>
                  </a:cubicBezTo>
                  <a:close/>
                  <a:moveTo>
                    <a:pt x="508" y="201"/>
                  </a:moveTo>
                  <a:lnTo>
                    <a:pt x="508" y="201"/>
                  </a:lnTo>
                  <a:cubicBezTo>
                    <a:pt x="526" y="201"/>
                    <a:pt x="540" y="183"/>
                    <a:pt x="540" y="162"/>
                  </a:cubicBezTo>
                  <a:lnTo>
                    <a:pt x="540" y="39"/>
                  </a:lnTo>
                  <a:cubicBezTo>
                    <a:pt x="540" y="18"/>
                    <a:pt x="526" y="0"/>
                    <a:pt x="508" y="0"/>
                  </a:cubicBezTo>
                  <a:cubicBezTo>
                    <a:pt x="491" y="0"/>
                    <a:pt x="476" y="18"/>
                    <a:pt x="476" y="39"/>
                  </a:cubicBezTo>
                  <a:lnTo>
                    <a:pt x="476" y="162"/>
                  </a:lnTo>
                  <a:cubicBezTo>
                    <a:pt x="476" y="183"/>
                    <a:pt x="491" y="201"/>
                    <a:pt x="508" y="201"/>
                  </a:cubicBezTo>
                  <a:close/>
                  <a:moveTo>
                    <a:pt x="229" y="283"/>
                  </a:moveTo>
                  <a:lnTo>
                    <a:pt x="229" y="283"/>
                  </a:lnTo>
                  <a:cubicBezTo>
                    <a:pt x="244" y="299"/>
                    <a:pt x="267" y="301"/>
                    <a:pt x="279" y="288"/>
                  </a:cubicBezTo>
                  <a:cubicBezTo>
                    <a:pt x="292" y="276"/>
                    <a:pt x="289" y="254"/>
                    <a:pt x="274" y="238"/>
                  </a:cubicBezTo>
                  <a:lnTo>
                    <a:pt x="187" y="151"/>
                  </a:lnTo>
                  <a:cubicBezTo>
                    <a:pt x="172" y="136"/>
                    <a:pt x="149" y="134"/>
                    <a:pt x="137" y="146"/>
                  </a:cubicBezTo>
                  <a:cubicBezTo>
                    <a:pt x="125" y="159"/>
                    <a:pt x="127" y="181"/>
                    <a:pt x="142" y="196"/>
                  </a:cubicBezTo>
                  <a:lnTo>
                    <a:pt x="229" y="283"/>
                  </a:lnTo>
                  <a:close/>
                  <a:moveTo>
                    <a:pt x="240" y="756"/>
                  </a:moveTo>
                  <a:lnTo>
                    <a:pt x="240" y="756"/>
                  </a:lnTo>
                  <a:lnTo>
                    <a:pt x="153" y="843"/>
                  </a:lnTo>
                  <a:cubicBezTo>
                    <a:pt x="137" y="859"/>
                    <a:pt x="135" y="881"/>
                    <a:pt x="148" y="894"/>
                  </a:cubicBezTo>
                  <a:cubicBezTo>
                    <a:pt x="160" y="906"/>
                    <a:pt x="183" y="904"/>
                    <a:pt x="198" y="889"/>
                  </a:cubicBezTo>
                  <a:lnTo>
                    <a:pt x="285" y="802"/>
                  </a:lnTo>
                  <a:cubicBezTo>
                    <a:pt x="300" y="786"/>
                    <a:pt x="302" y="764"/>
                    <a:pt x="290" y="751"/>
                  </a:cubicBezTo>
                  <a:cubicBezTo>
                    <a:pt x="277" y="739"/>
                    <a:pt x="255" y="741"/>
                    <a:pt x="240" y="756"/>
                  </a:cubicBezTo>
                  <a:close/>
                  <a:moveTo>
                    <a:pt x="793" y="769"/>
                  </a:moveTo>
                  <a:lnTo>
                    <a:pt x="793" y="769"/>
                  </a:lnTo>
                  <a:cubicBezTo>
                    <a:pt x="778" y="754"/>
                    <a:pt x="755" y="752"/>
                    <a:pt x="743" y="764"/>
                  </a:cubicBezTo>
                  <a:cubicBezTo>
                    <a:pt x="731" y="777"/>
                    <a:pt x="733" y="799"/>
                    <a:pt x="748" y="814"/>
                  </a:cubicBezTo>
                  <a:lnTo>
                    <a:pt x="835" y="901"/>
                  </a:lnTo>
                  <a:cubicBezTo>
                    <a:pt x="850" y="916"/>
                    <a:pt x="873" y="919"/>
                    <a:pt x="885" y="906"/>
                  </a:cubicBezTo>
                  <a:cubicBezTo>
                    <a:pt x="897" y="894"/>
                    <a:pt x="895" y="871"/>
                    <a:pt x="880" y="856"/>
                  </a:cubicBezTo>
                  <a:lnTo>
                    <a:pt x="793" y="76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3281363" y="5014912"/>
              <a:ext cx="824935" cy="3178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</a:t>
              </a:r>
              <a:r>
                <a:rPr lang="en-US" altLang="zh-CN" sz="1600" b="1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58"/>
            <p:cNvSpPr txBox="1">
              <a:spLocks noChangeArrowheads="1"/>
            </p:cNvSpPr>
            <p:nvPr/>
          </p:nvSpPr>
          <p:spPr bwMode="auto">
            <a:xfrm>
              <a:off x="2244430" y="5429250"/>
              <a:ext cx="2458539" cy="595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</a:t>
              </a:r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与创新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126038" y="1504950"/>
            <a:ext cx="1692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C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ontents</a:t>
            </a:r>
            <a:endParaRPr lang="zh-CN" altLang="en-US" sz="2400">
              <a:solidFill>
                <a:schemeClr val="bg2">
                  <a:lumMod val="2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784692" y="3384205"/>
            <a:ext cx="2035351" cy="1603470"/>
            <a:chOff x="4950620" y="4134288"/>
            <a:chExt cx="2266950" cy="1766663"/>
          </a:xfrm>
        </p:grpSpPr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5783263" y="4134288"/>
              <a:ext cx="798513" cy="749300"/>
            </a:xfrm>
            <a:custGeom>
              <a:avLst/>
              <a:gdLst>
                <a:gd name="T0" fmla="*/ 0 w 957"/>
                <a:gd name="T1" fmla="*/ 442807 h 885"/>
                <a:gd name="T2" fmla="*/ 307056 w 957"/>
                <a:gd name="T3" fmla="*/ 749300 h 885"/>
                <a:gd name="T4" fmla="*/ 538183 w 957"/>
                <a:gd name="T5" fmla="*/ 708660 h 885"/>
                <a:gd name="T6" fmla="*/ 485616 w 957"/>
                <a:gd name="T7" fmla="*/ 331047 h 885"/>
                <a:gd name="T8" fmla="*/ 473100 w 957"/>
                <a:gd name="T9" fmla="*/ 695960 h 885"/>
                <a:gd name="T10" fmla="*/ 313731 w 957"/>
                <a:gd name="T11" fmla="*/ 627380 h 885"/>
                <a:gd name="T12" fmla="*/ 270343 w 957"/>
                <a:gd name="T13" fmla="*/ 436880 h 885"/>
                <a:gd name="T14" fmla="*/ 55070 w 957"/>
                <a:gd name="T15" fmla="*/ 430953 h 885"/>
                <a:gd name="T16" fmla="*/ 61745 w 957"/>
                <a:gd name="T17" fmla="*/ 137160 h 885"/>
                <a:gd name="T18" fmla="*/ 313731 w 957"/>
                <a:gd name="T19" fmla="*/ 77893 h 885"/>
                <a:gd name="T20" fmla="*/ 0 w 957"/>
                <a:gd name="T21" fmla="*/ 131233 h 885"/>
                <a:gd name="T22" fmla="*/ 448903 w 957"/>
                <a:gd name="T23" fmla="*/ 154093 h 885"/>
                <a:gd name="T24" fmla="*/ 421368 w 957"/>
                <a:gd name="T25" fmla="*/ 122767 h 885"/>
                <a:gd name="T26" fmla="*/ 443062 w 957"/>
                <a:gd name="T27" fmla="*/ 104140 h 885"/>
                <a:gd name="T28" fmla="*/ 498132 w 957"/>
                <a:gd name="T29" fmla="*/ 104140 h 885"/>
                <a:gd name="T30" fmla="*/ 520661 w 957"/>
                <a:gd name="T31" fmla="*/ 122767 h 885"/>
                <a:gd name="T32" fmla="*/ 493126 w 957"/>
                <a:gd name="T33" fmla="*/ 154093 h 885"/>
                <a:gd name="T34" fmla="*/ 520661 w 957"/>
                <a:gd name="T35" fmla="*/ 186267 h 885"/>
                <a:gd name="T36" fmla="*/ 498132 w 957"/>
                <a:gd name="T37" fmla="*/ 204893 h 885"/>
                <a:gd name="T38" fmla="*/ 443062 w 957"/>
                <a:gd name="T39" fmla="*/ 204893 h 885"/>
                <a:gd name="T40" fmla="*/ 421368 w 957"/>
                <a:gd name="T41" fmla="*/ 186267 h 885"/>
                <a:gd name="T42" fmla="*/ 650826 w 957"/>
                <a:gd name="T43" fmla="*/ 281093 h 885"/>
                <a:gd name="T44" fmla="*/ 787666 w 957"/>
                <a:gd name="T45" fmla="*/ 459740 h 885"/>
                <a:gd name="T46" fmla="*/ 732596 w 957"/>
                <a:gd name="T47" fmla="*/ 475827 h 885"/>
                <a:gd name="T48" fmla="*/ 650826 w 957"/>
                <a:gd name="T49" fmla="*/ 281093 h 885"/>
                <a:gd name="T50" fmla="*/ 569055 w 957"/>
                <a:gd name="T51" fmla="*/ 55033 h 885"/>
                <a:gd name="T52" fmla="*/ 629131 w 957"/>
                <a:gd name="T53" fmla="*/ 280247 h 885"/>
                <a:gd name="T54" fmla="*/ 601597 w 957"/>
                <a:gd name="T55" fmla="*/ 314960 h 885"/>
                <a:gd name="T56" fmla="*/ 550699 w 957"/>
                <a:gd name="T57" fmla="*/ 270087 h 885"/>
                <a:gd name="T58" fmla="*/ 372973 w 957"/>
                <a:gd name="T59" fmla="*/ 55033 h 885"/>
                <a:gd name="T60" fmla="*/ 536514 w 957"/>
                <a:gd name="T61" fmla="*/ 88053 h 885"/>
                <a:gd name="T62" fmla="*/ 405514 w 957"/>
                <a:gd name="T63" fmla="*/ 220980 h 885"/>
                <a:gd name="T64" fmla="*/ 255324 w 957"/>
                <a:gd name="T65" fmla="*/ 651933 h 885"/>
                <a:gd name="T66" fmla="*/ 98458 w 957"/>
                <a:gd name="T67" fmla="*/ 490220 h 885"/>
                <a:gd name="T68" fmla="*/ 255324 w 957"/>
                <a:gd name="T69" fmla="*/ 651933 h 885"/>
                <a:gd name="T70" fmla="*/ 91783 w 957"/>
                <a:gd name="T71" fmla="*/ 211667 h 885"/>
                <a:gd name="T72" fmla="*/ 313731 w 957"/>
                <a:gd name="T73" fmla="*/ 224367 h 885"/>
                <a:gd name="T74" fmla="*/ 199420 w 957"/>
                <a:gd name="T75" fmla="*/ 181187 h 885"/>
                <a:gd name="T76" fmla="*/ 91783 w 957"/>
                <a:gd name="T77" fmla="*/ 342900 h 885"/>
                <a:gd name="T78" fmla="*/ 100961 w 957"/>
                <a:gd name="T79" fmla="*/ 381000 h 885"/>
                <a:gd name="T80" fmla="*/ 316235 w 957"/>
                <a:gd name="T81" fmla="*/ 340360 h 885"/>
                <a:gd name="T82" fmla="*/ 91783 w 957"/>
                <a:gd name="T83" fmla="*/ 342900 h 885"/>
                <a:gd name="T84" fmla="*/ 91783 w 957"/>
                <a:gd name="T85" fmla="*/ 290407 h 885"/>
                <a:gd name="T86" fmla="*/ 316235 w 957"/>
                <a:gd name="T87" fmla="*/ 302260 h 885"/>
                <a:gd name="T88" fmla="*/ 328750 w 957"/>
                <a:gd name="T89" fmla="*/ 281093 h 885"/>
                <a:gd name="T90" fmla="*/ 196916 w 957"/>
                <a:gd name="T91" fmla="*/ 261620 h 885"/>
                <a:gd name="T92" fmla="*/ 91783 w 957"/>
                <a:gd name="T93" fmla="*/ 277707 h 8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7" h="885">
                  <a:moveTo>
                    <a:pt x="0" y="155"/>
                  </a:moveTo>
                  <a:cubicBezTo>
                    <a:pt x="0" y="278"/>
                    <a:pt x="0" y="400"/>
                    <a:pt x="0" y="523"/>
                  </a:cubicBezTo>
                  <a:cubicBezTo>
                    <a:pt x="0" y="533"/>
                    <a:pt x="161" y="687"/>
                    <a:pt x="181" y="707"/>
                  </a:cubicBezTo>
                  <a:cubicBezTo>
                    <a:pt x="202" y="728"/>
                    <a:pt x="355" y="885"/>
                    <a:pt x="368" y="885"/>
                  </a:cubicBezTo>
                  <a:cubicBezTo>
                    <a:pt x="442" y="885"/>
                    <a:pt x="516" y="885"/>
                    <a:pt x="589" y="885"/>
                  </a:cubicBezTo>
                  <a:cubicBezTo>
                    <a:pt x="620" y="885"/>
                    <a:pt x="632" y="856"/>
                    <a:pt x="645" y="837"/>
                  </a:cubicBezTo>
                  <a:cubicBezTo>
                    <a:pt x="645" y="684"/>
                    <a:pt x="645" y="532"/>
                    <a:pt x="645" y="380"/>
                  </a:cubicBezTo>
                  <a:cubicBezTo>
                    <a:pt x="631" y="385"/>
                    <a:pt x="590" y="368"/>
                    <a:pt x="582" y="391"/>
                  </a:cubicBezTo>
                  <a:cubicBezTo>
                    <a:pt x="577" y="401"/>
                    <a:pt x="582" y="573"/>
                    <a:pt x="582" y="608"/>
                  </a:cubicBezTo>
                  <a:cubicBezTo>
                    <a:pt x="582" y="643"/>
                    <a:pt x="592" y="822"/>
                    <a:pt x="567" y="822"/>
                  </a:cubicBezTo>
                  <a:cubicBezTo>
                    <a:pt x="507" y="822"/>
                    <a:pt x="447" y="822"/>
                    <a:pt x="387" y="822"/>
                  </a:cubicBezTo>
                  <a:cubicBezTo>
                    <a:pt x="368" y="822"/>
                    <a:pt x="376" y="760"/>
                    <a:pt x="376" y="741"/>
                  </a:cubicBezTo>
                  <a:cubicBezTo>
                    <a:pt x="376" y="710"/>
                    <a:pt x="376" y="679"/>
                    <a:pt x="376" y="649"/>
                  </a:cubicBezTo>
                  <a:cubicBezTo>
                    <a:pt x="376" y="565"/>
                    <a:pt x="376" y="551"/>
                    <a:pt x="324" y="516"/>
                  </a:cubicBezTo>
                  <a:cubicBezTo>
                    <a:pt x="300" y="516"/>
                    <a:pt x="301" y="509"/>
                    <a:pt x="280" y="509"/>
                  </a:cubicBezTo>
                  <a:cubicBezTo>
                    <a:pt x="209" y="509"/>
                    <a:pt x="137" y="509"/>
                    <a:pt x="66" y="509"/>
                  </a:cubicBezTo>
                  <a:cubicBezTo>
                    <a:pt x="66" y="398"/>
                    <a:pt x="66" y="287"/>
                    <a:pt x="66" y="177"/>
                  </a:cubicBezTo>
                  <a:cubicBezTo>
                    <a:pt x="66" y="168"/>
                    <a:pt x="69" y="169"/>
                    <a:pt x="74" y="162"/>
                  </a:cubicBezTo>
                  <a:cubicBezTo>
                    <a:pt x="155" y="162"/>
                    <a:pt x="236" y="162"/>
                    <a:pt x="317" y="162"/>
                  </a:cubicBezTo>
                  <a:cubicBezTo>
                    <a:pt x="333" y="151"/>
                    <a:pt x="375" y="115"/>
                    <a:pt x="376" y="92"/>
                  </a:cubicBezTo>
                  <a:cubicBezTo>
                    <a:pt x="274" y="92"/>
                    <a:pt x="172" y="92"/>
                    <a:pt x="70" y="92"/>
                  </a:cubicBezTo>
                  <a:cubicBezTo>
                    <a:pt x="42" y="92"/>
                    <a:pt x="0" y="131"/>
                    <a:pt x="0" y="155"/>
                  </a:cubicBezTo>
                  <a:close/>
                  <a:moveTo>
                    <a:pt x="505" y="215"/>
                  </a:moveTo>
                  <a:lnTo>
                    <a:pt x="538" y="182"/>
                  </a:lnTo>
                  <a:lnTo>
                    <a:pt x="505" y="149"/>
                  </a:lnTo>
                  <a:cubicBezTo>
                    <a:pt x="504" y="148"/>
                    <a:pt x="504" y="146"/>
                    <a:pt x="505" y="145"/>
                  </a:cubicBezTo>
                  <a:lnTo>
                    <a:pt x="527" y="123"/>
                  </a:lnTo>
                  <a:cubicBezTo>
                    <a:pt x="528" y="122"/>
                    <a:pt x="530" y="122"/>
                    <a:pt x="531" y="123"/>
                  </a:cubicBezTo>
                  <a:lnTo>
                    <a:pt x="564" y="156"/>
                  </a:lnTo>
                  <a:lnTo>
                    <a:pt x="597" y="123"/>
                  </a:lnTo>
                  <a:cubicBezTo>
                    <a:pt x="599" y="122"/>
                    <a:pt x="601" y="122"/>
                    <a:pt x="602" y="123"/>
                  </a:cubicBezTo>
                  <a:lnTo>
                    <a:pt x="624" y="145"/>
                  </a:lnTo>
                  <a:cubicBezTo>
                    <a:pt x="625" y="146"/>
                    <a:pt x="625" y="148"/>
                    <a:pt x="624" y="149"/>
                  </a:cubicBezTo>
                  <a:lnTo>
                    <a:pt x="591" y="182"/>
                  </a:lnTo>
                  <a:lnTo>
                    <a:pt x="624" y="215"/>
                  </a:lnTo>
                  <a:cubicBezTo>
                    <a:pt x="625" y="217"/>
                    <a:pt x="625" y="219"/>
                    <a:pt x="624" y="220"/>
                  </a:cubicBezTo>
                  <a:lnTo>
                    <a:pt x="602" y="242"/>
                  </a:lnTo>
                  <a:cubicBezTo>
                    <a:pt x="601" y="243"/>
                    <a:pt x="599" y="243"/>
                    <a:pt x="597" y="242"/>
                  </a:cubicBezTo>
                  <a:lnTo>
                    <a:pt x="564" y="209"/>
                  </a:lnTo>
                  <a:lnTo>
                    <a:pt x="531" y="242"/>
                  </a:lnTo>
                  <a:cubicBezTo>
                    <a:pt x="530" y="243"/>
                    <a:pt x="528" y="243"/>
                    <a:pt x="527" y="242"/>
                  </a:cubicBezTo>
                  <a:lnTo>
                    <a:pt x="505" y="220"/>
                  </a:lnTo>
                  <a:cubicBezTo>
                    <a:pt x="504" y="219"/>
                    <a:pt x="504" y="217"/>
                    <a:pt x="505" y="215"/>
                  </a:cubicBezTo>
                  <a:close/>
                  <a:moveTo>
                    <a:pt x="780" y="332"/>
                  </a:moveTo>
                  <a:lnTo>
                    <a:pt x="944" y="496"/>
                  </a:lnTo>
                  <a:cubicBezTo>
                    <a:pt x="957" y="509"/>
                    <a:pt x="957" y="530"/>
                    <a:pt x="944" y="543"/>
                  </a:cubicBezTo>
                  <a:lnTo>
                    <a:pt x="925" y="562"/>
                  </a:lnTo>
                  <a:cubicBezTo>
                    <a:pt x="912" y="575"/>
                    <a:pt x="891" y="575"/>
                    <a:pt x="878" y="562"/>
                  </a:cubicBezTo>
                  <a:lnTo>
                    <a:pt x="714" y="398"/>
                  </a:lnTo>
                  <a:lnTo>
                    <a:pt x="780" y="332"/>
                  </a:lnTo>
                  <a:close/>
                  <a:moveTo>
                    <a:pt x="447" y="65"/>
                  </a:moveTo>
                  <a:cubicBezTo>
                    <a:pt x="512" y="0"/>
                    <a:pt x="617" y="0"/>
                    <a:pt x="682" y="65"/>
                  </a:cubicBezTo>
                  <a:cubicBezTo>
                    <a:pt x="740" y="123"/>
                    <a:pt x="747" y="213"/>
                    <a:pt x="701" y="278"/>
                  </a:cubicBezTo>
                  <a:lnTo>
                    <a:pt x="754" y="331"/>
                  </a:lnTo>
                  <a:cubicBezTo>
                    <a:pt x="756" y="333"/>
                    <a:pt x="756" y="337"/>
                    <a:pt x="754" y="339"/>
                  </a:cubicBezTo>
                  <a:lnTo>
                    <a:pt x="721" y="372"/>
                  </a:lnTo>
                  <a:cubicBezTo>
                    <a:pt x="719" y="374"/>
                    <a:pt x="715" y="374"/>
                    <a:pt x="713" y="372"/>
                  </a:cubicBezTo>
                  <a:lnTo>
                    <a:pt x="660" y="319"/>
                  </a:lnTo>
                  <a:cubicBezTo>
                    <a:pt x="595" y="364"/>
                    <a:pt x="505" y="358"/>
                    <a:pt x="447" y="300"/>
                  </a:cubicBezTo>
                  <a:cubicBezTo>
                    <a:pt x="382" y="235"/>
                    <a:pt x="382" y="130"/>
                    <a:pt x="447" y="65"/>
                  </a:cubicBezTo>
                  <a:close/>
                  <a:moveTo>
                    <a:pt x="486" y="104"/>
                  </a:moveTo>
                  <a:cubicBezTo>
                    <a:pt x="529" y="60"/>
                    <a:pt x="600" y="60"/>
                    <a:pt x="643" y="104"/>
                  </a:cubicBezTo>
                  <a:cubicBezTo>
                    <a:pt x="687" y="147"/>
                    <a:pt x="687" y="218"/>
                    <a:pt x="643" y="261"/>
                  </a:cubicBezTo>
                  <a:cubicBezTo>
                    <a:pt x="600" y="305"/>
                    <a:pt x="529" y="305"/>
                    <a:pt x="486" y="261"/>
                  </a:cubicBezTo>
                  <a:cubicBezTo>
                    <a:pt x="442" y="218"/>
                    <a:pt x="442" y="147"/>
                    <a:pt x="486" y="104"/>
                  </a:cubicBezTo>
                  <a:close/>
                  <a:moveTo>
                    <a:pt x="306" y="770"/>
                  </a:moveTo>
                  <a:cubicBezTo>
                    <a:pt x="304" y="706"/>
                    <a:pt x="303" y="643"/>
                    <a:pt x="302" y="579"/>
                  </a:cubicBezTo>
                  <a:cubicBezTo>
                    <a:pt x="241" y="579"/>
                    <a:pt x="179" y="579"/>
                    <a:pt x="118" y="579"/>
                  </a:cubicBezTo>
                  <a:cubicBezTo>
                    <a:pt x="117" y="580"/>
                    <a:pt x="116" y="581"/>
                    <a:pt x="115" y="581"/>
                  </a:cubicBezTo>
                  <a:cubicBezTo>
                    <a:pt x="179" y="644"/>
                    <a:pt x="242" y="707"/>
                    <a:pt x="306" y="770"/>
                  </a:cubicBezTo>
                  <a:close/>
                  <a:moveTo>
                    <a:pt x="110" y="225"/>
                  </a:moveTo>
                  <a:cubicBezTo>
                    <a:pt x="110" y="233"/>
                    <a:pt x="110" y="242"/>
                    <a:pt x="110" y="250"/>
                  </a:cubicBezTo>
                  <a:cubicBezTo>
                    <a:pt x="110" y="259"/>
                    <a:pt x="116" y="265"/>
                    <a:pt x="125" y="265"/>
                  </a:cubicBezTo>
                  <a:cubicBezTo>
                    <a:pt x="209" y="265"/>
                    <a:pt x="292" y="265"/>
                    <a:pt x="376" y="265"/>
                  </a:cubicBezTo>
                  <a:cubicBezTo>
                    <a:pt x="399" y="265"/>
                    <a:pt x="394" y="228"/>
                    <a:pt x="387" y="214"/>
                  </a:cubicBezTo>
                  <a:cubicBezTo>
                    <a:pt x="338" y="214"/>
                    <a:pt x="288" y="214"/>
                    <a:pt x="239" y="214"/>
                  </a:cubicBezTo>
                  <a:cubicBezTo>
                    <a:pt x="209" y="214"/>
                    <a:pt x="110" y="206"/>
                    <a:pt x="110" y="225"/>
                  </a:cubicBezTo>
                  <a:close/>
                  <a:moveTo>
                    <a:pt x="110" y="405"/>
                  </a:moveTo>
                  <a:cubicBezTo>
                    <a:pt x="110" y="416"/>
                    <a:pt x="110" y="427"/>
                    <a:pt x="110" y="439"/>
                  </a:cubicBezTo>
                  <a:cubicBezTo>
                    <a:pt x="110" y="447"/>
                    <a:pt x="113" y="450"/>
                    <a:pt x="121" y="450"/>
                  </a:cubicBezTo>
                  <a:cubicBezTo>
                    <a:pt x="211" y="450"/>
                    <a:pt x="301" y="450"/>
                    <a:pt x="390" y="450"/>
                  </a:cubicBezTo>
                  <a:cubicBezTo>
                    <a:pt x="392" y="440"/>
                    <a:pt x="400" y="402"/>
                    <a:pt x="379" y="402"/>
                  </a:cubicBezTo>
                  <a:cubicBezTo>
                    <a:pt x="296" y="402"/>
                    <a:pt x="212" y="402"/>
                    <a:pt x="129" y="402"/>
                  </a:cubicBezTo>
                  <a:cubicBezTo>
                    <a:pt x="123" y="402"/>
                    <a:pt x="115" y="404"/>
                    <a:pt x="110" y="405"/>
                  </a:cubicBezTo>
                  <a:close/>
                  <a:moveTo>
                    <a:pt x="110" y="328"/>
                  </a:moveTo>
                  <a:cubicBezTo>
                    <a:pt x="110" y="333"/>
                    <a:pt x="110" y="338"/>
                    <a:pt x="110" y="343"/>
                  </a:cubicBezTo>
                  <a:cubicBezTo>
                    <a:pt x="110" y="351"/>
                    <a:pt x="113" y="351"/>
                    <a:pt x="118" y="357"/>
                  </a:cubicBezTo>
                  <a:cubicBezTo>
                    <a:pt x="205" y="357"/>
                    <a:pt x="292" y="357"/>
                    <a:pt x="379" y="357"/>
                  </a:cubicBezTo>
                  <a:cubicBezTo>
                    <a:pt x="384" y="355"/>
                    <a:pt x="389" y="353"/>
                    <a:pt x="394" y="350"/>
                  </a:cubicBezTo>
                  <a:cubicBezTo>
                    <a:pt x="394" y="344"/>
                    <a:pt x="394" y="338"/>
                    <a:pt x="394" y="332"/>
                  </a:cubicBezTo>
                  <a:cubicBezTo>
                    <a:pt x="394" y="320"/>
                    <a:pt x="390" y="317"/>
                    <a:pt x="387" y="309"/>
                  </a:cubicBezTo>
                  <a:cubicBezTo>
                    <a:pt x="336" y="309"/>
                    <a:pt x="286" y="309"/>
                    <a:pt x="236" y="309"/>
                  </a:cubicBezTo>
                  <a:cubicBezTo>
                    <a:pt x="211" y="309"/>
                    <a:pt x="187" y="309"/>
                    <a:pt x="162" y="309"/>
                  </a:cubicBezTo>
                  <a:cubicBezTo>
                    <a:pt x="131" y="310"/>
                    <a:pt x="110" y="299"/>
                    <a:pt x="110" y="328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Rectangle 20"/>
            <p:cNvSpPr>
              <a:spLocks noChangeArrowheads="1"/>
            </p:cNvSpPr>
            <p:nvPr/>
          </p:nvSpPr>
          <p:spPr bwMode="auto">
            <a:xfrm>
              <a:off x="5795963" y="5014914"/>
              <a:ext cx="682669" cy="271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</a:t>
              </a:r>
              <a:r>
                <a:rPr lang="en-US" altLang="zh-CN" sz="1600" b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58"/>
            <p:cNvSpPr txBox="1">
              <a:spLocks noChangeArrowheads="1"/>
            </p:cNvSpPr>
            <p:nvPr/>
          </p:nvSpPr>
          <p:spPr bwMode="auto">
            <a:xfrm>
              <a:off x="4950620" y="5392300"/>
              <a:ext cx="2266950" cy="508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设计与实现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876432" y="3360713"/>
            <a:ext cx="2151368" cy="1626961"/>
            <a:chOff x="7529125" y="4236140"/>
            <a:chExt cx="2266950" cy="1692692"/>
          </a:xfrm>
        </p:grpSpPr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8174736" y="4236140"/>
              <a:ext cx="790575" cy="684212"/>
            </a:xfrm>
            <a:custGeom>
              <a:avLst/>
              <a:gdLst>
                <a:gd name="T0" fmla="*/ 491191 w 948"/>
                <a:gd name="T1" fmla="*/ 144445 h 810"/>
                <a:gd name="T2" fmla="*/ 472844 w 948"/>
                <a:gd name="T3" fmla="*/ 187525 h 810"/>
                <a:gd name="T4" fmla="*/ 447826 w 948"/>
                <a:gd name="T5" fmla="*/ 207798 h 810"/>
                <a:gd name="T6" fmla="*/ 429479 w 948"/>
                <a:gd name="T7" fmla="*/ 213711 h 810"/>
                <a:gd name="T8" fmla="*/ 406963 w 948"/>
                <a:gd name="T9" fmla="*/ 215400 h 810"/>
                <a:gd name="T10" fmla="*/ 372771 w 948"/>
                <a:gd name="T11" fmla="*/ 204419 h 810"/>
                <a:gd name="T12" fmla="*/ 351089 w 948"/>
                <a:gd name="T13" fmla="*/ 184146 h 810"/>
                <a:gd name="T14" fmla="*/ 336912 w 948"/>
                <a:gd name="T15" fmla="*/ 152892 h 810"/>
                <a:gd name="T16" fmla="*/ 335244 w 948"/>
                <a:gd name="T17" fmla="*/ 130929 h 810"/>
                <a:gd name="T18" fmla="*/ 345251 w 948"/>
                <a:gd name="T19" fmla="*/ 97986 h 810"/>
                <a:gd name="T20" fmla="*/ 363598 w 948"/>
                <a:gd name="T21" fmla="*/ 75179 h 810"/>
                <a:gd name="T22" fmla="*/ 392786 w 948"/>
                <a:gd name="T23" fmla="*/ 59974 h 810"/>
                <a:gd name="T24" fmla="*/ 415302 w 948"/>
                <a:gd name="T25" fmla="*/ 57440 h 810"/>
                <a:gd name="T26" fmla="*/ 443656 w 948"/>
                <a:gd name="T27" fmla="*/ 64198 h 810"/>
                <a:gd name="T28" fmla="*/ 471176 w 948"/>
                <a:gd name="T29" fmla="*/ 84471 h 810"/>
                <a:gd name="T30" fmla="*/ 487021 w 948"/>
                <a:gd name="T31" fmla="*/ 111501 h 810"/>
                <a:gd name="T32" fmla="*/ 513707 w 948"/>
                <a:gd name="T33" fmla="*/ 96297 h 810"/>
                <a:gd name="T34" fmla="*/ 318565 w 948"/>
                <a:gd name="T35" fmla="*/ 39701 h 810"/>
                <a:gd name="T36" fmla="*/ 370269 w 948"/>
                <a:gd name="T37" fmla="*/ 238207 h 810"/>
                <a:gd name="T38" fmla="*/ 547898 w 948"/>
                <a:gd name="T39" fmla="*/ 137687 h 810"/>
                <a:gd name="T40" fmla="*/ 371103 w 948"/>
                <a:gd name="T41" fmla="*/ 489085 h 810"/>
                <a:gd name="T42" fmla="*/ 321901 w 948"/>
                <a:gd name="T43" fmla="*/ 554972 h 810"/>
                <a:gd name="T44" fmla="*/ 269363 w 948"/>
                <a:gd name="T45" fmla="*/ 578624 h 810"/>
                <a:gd name="T46" fmla="*/ 234337 w 948"/>
                <a:gd name="T47" fmla="*/ 582003 h 810"/>
                <a:gd name="T48" fmla="*/ 194308 w 948"/>
                <a:gd name="T49" fmla="*/ 574400 h 810"/>
                <a:gd name="T50" fmla="*/ 140102 w 948"/>
                <a:gd name="T51" fmla="*/ 539767 h 810"/>
                <a:gd name="T52" fmla="*/ 110914 w 948"/>
                <a:gd name="T53" fmla="*/ 495843 h 810"/>
                <a:gd name="T54" fmla="*/ 100073 w 948"/>
                <a:gd name="T55" fmla="*/ 435024 h 810"/>
                <a:gd name="T56" fmla="*/ 107578 w 948"/>
                <a:gd name="T57" fmla="*/ 395322 h 810"/>
                <a:gd name="T58" fmla="*/ 138434 w 948"/>
                <a:gd name="T59" fmla="*/ 343795 h 810"/>
                <a:gd name="T60" fmla="*/ 180965 w 948"/>
                <a:gd name="T61" fmla="*/ 313386 h 810"/>
                <a:gd name="T62" fmla="*/ 238507 w 948"/>
                <a:gd name="T63" fmla="*/ 299871 h 810"/>
                <a:gd name="T64" fmla="*/ 278536 w 948"/>
                <a:gd name="T65" fmla="*/ 305784 h 810"/>
                <a:gd name="T66" fmla="*/ 323569 w 948"/>
                <a:gd name="T67" fmla="*/ 328591 h 810"/>
                <a:gd name="T68" fmla="*/ 363598 w 948"/>
                <a:gd name="T69" fmla="*/ 376739 h 810"/>
                <a:gd name="T70" fmla="*/ 378609 w 948"/>
                <a:gd name="T71" fmla="*/ 430800 h 810"/>
                <a:gd name="T72" fmla="*/ 431981 w 948"/>
                <a:gd name="T73" fmla="*/ 415595 h 810"/>
                <a:gd name="T74" fmla="*/ 118419 w 948"/>
                <a:gd name="T75" fmla="*/ 230605 h 810"/>
                <a:gd name="T76" fmla="*/ 120921 w 948"/>
                <a:gd name="T77" fmla="*/ 596363 h 810"/>
                <a:gd name="T78" fmla="*/ 472010 w 948"/>
                <a:gd name="T79" fmla="*/ 503445 h 810"/>
                <a:gd name="T80" fmla="*/ 714686 w 948"/>
                <a:gd name="T81" fmla="*/ 410527 h 810"/>
                <a:gd name="T82" fmla="*/ 679661 w 948"/>
                <a:gd name="T83" fmla="*/ 456986 h 810"/>
                <a:gd name="T84" fmla="*/ 642968 w 948"/>
                <a:gd name="T85" fmla="*/ 473880 h 810"/>
                <a:gd name="T86" fmla="*/ 618783 w 948"/>
                <a:gd name="T87" fmla="*/ 475570 h 810"/>
                <a:gd name="T88" fmla="*/ 590429 w 948"/>
                <a:gd name="T89" fmla="*/ 470501 h 810"/>
                <a:gd name="T90" fmla="*/ 552902 w 948"/>
                <a:gd name="T91" fmla="*/ 446005 h 810"/>
                <a:gd name="T92" fmla="*/ 532054 w 948"/>
                <a:gd name="T93" fmla="*/ 415595 h 810"/>
                <a:gd name="T94" fmla="*/ 524548 w 948"/>
                <a:gd name="T95" fmla="*/ 372515 h 810"/>
                <a:gd name="T96" fmla="*/ 529552 w 948"/>
                <a:gd name="T97" fmla="*/ 344640 h 810"/>
                <a:gd name="T98" fmla="*/ 551234 w 948"/>
                <a:gd name="T99" fmla="*/ 308318 h 810"/>
                <a:gd name="T100" fmla="*/ 581256 w 948"/>
                <a:gd name="T101" fmla="*/ 287200 h 810"/>
                <a:gd name="T102" fmla="*/ 621285 w 948"/>
                <a:gd name="T103" fmla="*/ 277908 h 810"/>
                <a:gd name="T104" fmla="*/ 649639 w 948"/>
                <a:gd name="T105" fmla="*/ 281287 h 810"/>
                <a:gd name="T106" fmla="*/ 681329 w 948"/>
                <a:gd name="T107" fmla="*/ 298181 h 810"/>
                <a:gd name="T108" fmla="*/ 709683 w 948"/>
                <a:gd name="T109" fmla="*/ 331970 h 810"/>
                <a:gd name="T110" fmla="*/ 719690 w 948"/>
                <a:gd name="T111" fmla="*/ 369981 h 810"/>
                <a:gd name="T112" fmla="*/ 757217 w 948"/>
                <a:gd name="T113" fmla="*/ 359000 h 810"/>
                <a:gd name="T114" fmla="*/ 537057 w 948"/>
                <a:gd name="T115" fmla="*/ 228915 h 810"/>
                <a:gd name="T116" fmla="*/ 539559 w 948"/>
                <a:gd name="T117" fmla="*/ 485706 h 810"/>
                <a:gd name="T118" fmla="*/ 785571 w 948"/>
                <a:gd name="T119" fmla="*/ 420664 h 8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48" h="810">
                  <a:moveTo>
                    <a:pt x="588" y="151"/>
                  </a:moveTo>
                  <a:cubicBezTo>
                    <a:pt x="588" y="151"/>
                    <a:pt x="588" y="152"/>
                    <a:pt x="588" y="152"/>
                  </a:cubicBezTo>
                  <a:cubicBezTo>
                    <a:pt x="588" y="153"/>
                    <a:pt x="589" y="154"/>
                    <a:pt x="589" y="155"/>
                  </a:cubicBezTo>
                  <a:cubicBezTo>
                    <a:pt x="589" y="156"/>
                    <a:pt x="589" y="156"/>
                    <a:pt x="589" y="157"/>
                  </a:cubicBezTo>
                  <a:cubicBezTo>
                    <a:pt x="589" y="158"/>
                    <a:pt x="589" y="159"/>
                    <a:pt x="589" y="161"/>
                  </a:cubicBezTo>
                  <a:cubicBezTo>
                    <a:pt x="589" y="161"/>
                    <a:pt x="589" y="161"/>
                    <a:pt x="589" y="161"/>
                  </a:cubicBezTo>
                  <a:cubicBezTo>
                    <a:pt x="589" y="162"/>
                    <a:pt x="589" y="164"/>
                    <a:pt x="589" y="165"/>
                  </a:cubicBezTo>
                  <a:cubicBezTo>
                    <a:pt x="589" y="165"/>
                    <a:pt x="589" y="166"/>
                    <a:pt x="589" y="166"/>
                  </a:cubicBezTo>
                  <a:cubicBezTo>
                    <a:pt x="589" y="167"/>
                    <a:pt x="589" y="168"/>
                    <a:pt x="589" y="169"/>
                  </a:cubicBezTo>
                  <a:cubicBezTo>
                    <a:pt x="589" y="170"/>
                    <a:pt x="589" y="170"/>
                    <a:pt x="589" y="171"/>
                  </a:cubicBezTo>
                  <a:cubicBezTo>
                    <a:pt x="588" y="178"/>
                    <a:pt x="586" y="185"/>
                    <a:pt x="584" y="191"/>
                  </a:cubicBezTo>
                  <a:cubicBezTo>
                    <a:pt x="584" y="192"/>
                    <a:pt x="583" y="193"/>
                    <a:pt x="583" y="194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6"/>
                    <a:pt x="582" y="197"/>
                    <a:pt x="582" y="198"/>
                  </a:cubicBezTo>
                  <a:cubicBezTo>
                    <a:pt x="582" y="198"/>
                    <a:pt x="582" y="198"/>
                    <a:pt x="582" y="198"/>
                  </a:cubicBezTo>
                  <a:cubicBezTo>
                    <a:pt x="580" y="201"/>
                    <a:pt x="579" y="204"/>
                    <a:pt x="577" y="207"/>
                  </a:cubicBezTo>
                  <a:cubicBezTo>
                    <a:pt x="577" y="207"/>
                    <a:pt x="577" y="207"/>
                    <a:pt x="577" y="208"/>
                  </a:cubicBezTo>
                  <a:cubicBezTo>
                    <a:pt x="577" y="208"/>
                    <a:pt x="576" y="209"/>
                    <a:pt x="575" y="210"/>
                  </a:cubicBezTo>
                  <a:cubicBezTo>
                    <a:pt x="575" y="210"/>
                    <a:pt x="575" y="211"/>
                    <a:pt x="575" y="211"/>
                  </a:cubicBezTo>
                  <a:cubicBezTo>
                    <a:pt x="573" y="215"/>
                    <a:pt x="570" y="218"/>
                    <a:pt x="567" y="222"/>
                  </a:cubicBezTo>
                  <a:cubicBezTo>
                    <a:pt x="567" y="222"/>
                    <a:pt x="567" y="222"/>
                    <a:pt x="567" y="222"/>
                  </a:cubicBezTo>
                  <a:cubicBezTo>
                    <a:pt x="566" y="223"/>
                    <a:pt x="566" y="224"/>
                    <a:pt x="565" y="224"/>
                  </a:cubicBezTo>
                  <a:cubicBezTo>
                    <a:pt x="565" y="224"/>
                    <a:pt x="565" y="225"/>
                    <a:pt x="565" y="225"/>
                  </a:cubicBezTo>
                  <a:cubicBezTo>
                    <a:pt x="562" y="227"/>
                    <a:pt x="560" y="230"/>
                    <a:pt x="558" y="232"/>
                  </a:cubicBezTo>
                  <a:cubicBezTo>
                    <a:pt x="558" y="232"/>
                    <a:pt x="557" y="232"/>
                    <a:pt x="557" y="232"/>
                  </a:cubicBezTo>
                  <a:cubicBezTo>
                    <a:pt x="557" y="233"/>
                    <a:pt x="556" y="233"/>
                    <a:pt x="555" y="234"/>
                  </a:cubicBezTo>
                  <a:cubicBezTo>
                    <a:pt x="555" y="234"/>
                    <a:pt x="555" y="234"/>
                    <a:pt x="554" y="234"/>
                  </a:cubicBezTo>
                  <a:cubicBezTo>
                    <a:pt x="554" y="235"/>
                    <a:pt x="553" y="236"/>
                    <a:pt x="552" y="236"/>
                  </a:cubicBezTo>
                  <a:cubicBezTo>
                    <a:pt x="547" y="240"/>
                    <a:pt x="543" y="243"/>
                    <a:pt x="537" y="246"/>
                  </a:cubicBezTo>
                  <a:cubicBezTo>
                    <a:pt x="536" y="246"/>
                    <a:pt x="535" y="247"/>
                    <a:pt x="534" y="247"/>
                  </a:cubicBezTo>
                  <a:cubicBezTo>
                    <a:pt x="533" y="247"/>
                    <a:pt x="533" y="248"/>
                    <a:pt x="532" y="248"/>
                  </a:cubicBezTo>
                  <a:cubicBezTo>
                    <a:pt x="532" y="248"/>
                    <a:pt x="531" y="249"/>
                    <a:pt x="530" y="249"/>
                  </a:cubicBezTo>
                  <a:cubicBezTo>
                    <a:pt x="529" y="249"/>
                    <a:pt x="529" y="249"/>
                    <a:pt x="528" y="249"/>
                  </a:cubicBezTo>
                  <a:cubicBezTo>
                    <a:pt x="527" y="250"/>
                    <a:pt x="526" y="250"/>
                    <a:pt x="525" y="251"/>
                  </a:cubicBezTo>
                  <a:cubicBezTo>
                    <a:pt x="525" y="251"/>
                    <a:pt x="525" y="251"/>
                    <a:pt x="525" y="251"/>
                  </a:cubicBezTo>
                  <a:cubicBezTo>
                    <a:pt x="523" y="251"/>
                    <a:pt x="522" y="252"/>
                    <a:pt x="520" y="252"/>
                  </a:cubicBezTo>
                  <a:cubicBezTo>
                    <a:pt x="520" y="252"/>
                    <a:pt x="520" y="252"/>
                    <a:pt x="519" y="252"/>
                  </a:cubicBezTo>
                  <a:cubicBezTo>
                    <a:pt x="518" y="253"/>
                    <a:pt x="517" y="253"/>
                    <a:pt x="516" y="253"/>
                  </a:cubicBezTo>
                  <a:cubicBezTo>
                    <a:pt x="516" y="253"/>
                    <a:pt x="515" y="253"/>
                    <a:pt x="515" y="253"/>
                  </a:cubicBezTo>
                  <a:cubicBezTo>
                    <a:pt x="514" y="254"/>
                    <a:pt x="512" y="254"/>
                    <a:pt x="511" y="254"/>
                  </a:cubicBezTo>
                  <a:cubicBezTo>
                    <a:pt x="509" y="254"/>
                    <a:pt x="508" y="255"/>
                    <a:pt x="506" y="255"/>
                  </a:cubicBezTo>
                  <a:cubicBezTo>
                    <a:pt x="506" y="255"/>
                    <a:pt x="506" y="255"/>
                    <a:pt x="505" y="255"/>
                  </a:cubicBezTo>
                  <a:cubicBezTo>
                    <a:pt x="504" y="255"/>
                    <a:pt x="503" y="255"/>
                    <a:pt x="502" y="255"/>
                  </a:cubicBezTo>
                  <a:cubicBezTo>
                    <a:pt x="502" y="255"/>
                    <a:pt x="501" y="255"/>
                    <a:pt x="501" y="255"/>
                  </a:cubicBezTo>
                  <a:cubicBezTo>
                    <a:pt x="499" y="255"/>
                    <a:pt x="498" y="255"/>
                    <a:pt x="496" y="255"/>
                  </a:cubicBezTo>
                  <a:cubicBezTo>
                    <a:pt x="496" y="255"/>
                    <a:pt x="496" y="255"/>
                    <a:pt x="496" y="255"/>
                  </a:cubicBezTo>
                  <a:cubicBezTo>
                    <a:pt x="495" y="255"/>
                    <a:pt x="494" y="255"/>
                    <a:pt x="492" y="255"/>
                  </a:cubicBezTo>
                  <a:cubicBezTo>
                    <a:pt x="492" y="255"/>
                    <a:pt x="491" y="255"/>
                    <a:pt x="491" y="255"/>
                  </a:cubicBezTo>
                  <a:cubicBezTo>
                    <a:pt x="490" y="255"/>
                    <a:pt x="489" y="255"/>
                    <a:pt x="488" y="255"/>
                  </a:cubicBezTo>
                  <a:cubicBezTo>
                    <a:pt x="488" y="255"/>
                    <a:pt x="487" y="255"/>
                    <a:pt x="487" y="255"/>
                  </a:cubicBezTo>
                  <a:cubicBezTo>
                    <a:pt x="485" y="255"/>
                    <a:pt x="484" y="255"/>
                    <a:pt x="483" y="255"/>
                  </a:cubicBezTo>
                  <a:cubicBezTo>
                    <a:pt x="477" y="254"/>
                    <a:pt x="471" y="253"/>
                    <a:pt x="466" y="251"/>
                  </a:cubicBezTo>
                  <a:cubicBezTo>
                    <a:pt x="465" y="250"/>
                    <a:pt x="464" y="250"/>
                    <a:pt x="463" y="250"/>
                  </a:cubicBezTo>
                  <a:cubicBezTo>
                    <a:pt x="463" y="250"/>
                    <a:pt x="462" y="250"/>
                    <a:pt x="462" y="249"/>
                  </a:cubicBezTo>
                  <a:cubicBezTo>
                    <a:pt x="461" y="249"/>
                    <a:pt x="460" y="249"/>
                    <a:pt x="459" y="248"/>
                  </a:cubicBezTo>
                  <a:cubicBezTo>
                    <a:pt x="459" y="248"/>
                    <a:pt x="459" y="248"/>
                    <a:pt x="459" y="248"/>
                  </a:cubicBezTo>
                  <a:cubicBezTo>
                    <a:pt x="456" y="247"/>
                    <a:pt x="453" y="245"/>
                    <a:pt x="450" y="244"/>
                  </a:cubicBezTo>
                  <a:cubicBezTo>
                    <a:pt x="450" y="244"/>
                    <a:pt x="450" y="244"/>
                    <a:pt x="450" y="244"/>
                  </a:cubicBezTo>
                  <a:cubicBezTo>
                    <a:pt x="449" y="243"/>
                    <a:pt x="448" y="243"/>
                    <a:pt x="447" y="242"/>
                  </a:cubicBezTo>
                  <a:cubicBezTo>
                    <a:pt x="447" y="242"/>
                    <a:pt x="447" y="242"/>
                    <a:pt x="446" y="242"/>
                  </a:cubicBezTo>
                  <a:cubicBezTo>
                    <a:pt x="443" y="239"/>
                    <a:pt x="439" y="237"/>
                    <a:pt x="436" y="234"/>
                  </a:cubicBezTo>
                  <a:cubicBezTo>
                    <a:pt x="435" y="234"/>
                    <a:pt x="435" y="234"/>
                    <a:pt x="435" y="234"/>
                  </a:cubicBezTo>
                  <a:cubicBezTo>
                    <a:pt x="434" y="233"/>
                    <a:pt x="434" y="232"/>
                    <a:pt x="433" y="232"/>
                  </a:cubicBezTo>
                  <a:cubicBezTo>
                    <a:pt x="433" y="231"/>
                    <a:pt x="433" y="231"/>
                    <a:pt x="432" y="231"/>
                  </a:cubicBezTo>
                  <a:cubicBezTo>
                    <a:pt x="430" y="229"/>
                    <a:pt x="428" y="227"/>
                    <a:pt x="425" y="224"/>
                  </a:cubicBezTo>
                  <a:cubicBezTo>
                    <a:pt x="425" y="224"/>
                    <a:pt x="425" y="224"/>
                    <a:pt x="425" y="224"/>
                  </a:cubicBezTo>
                  <a:cubicBezTo>
                    <a:pt x="425" y="223"/>
                    <a:pt x="424" y="222"/>
                    <a:pt x="423" y="222"/>
                  </a:cubicBezTo>
                  <a:cubicBezTo>
                    <a:pt x="423" y="221"/>
                    <a:pt x="423" y="221"/>
                    <a:pt x="423" y="221"/>
                  </a:cubicBezTo>
                  <a:cubicBezTo>
                    <a:pt x="422" y="220"/>
                    <a:pt x="421" y="219"/>
                    <a:pt x="421" y="218"/>
                  </a:cubicBezTo>
                  <a:cubicBezTo>
                    <a:pt x="417" y="213"/>
                    <a:pt x="413" y="207"/>
                    <a:pt x="410" y="200"/>
                  </a:cubicBezTo>
                  <a:cubicBezTo>
                    <a:pt x="410" y="200"/>
                    <a:pt x="410" y="199"/>
                    <a:pt x="409" y="199"/>
                  </a:cubicBezTo>
                  <a:cubicBezTo>
                    <a:pt x="409" y="198"/>
                    <a:pt x="409" y="197"/>
                    <a:pt x="408" y="196"/>
                  </a:cubicBezTo>
                  <a:cubicBezTo>
                    <a:pt x="408" y="196"/>
                    <a:pt x="408" y="195"/>
                    <a:pt x="408" y="195"/>
                  </a:cubicBezTo>
                  <a:cubicBezTo>
                    <a:pt x="407" y="194"/>
                    <a:pt x="407" y="193"/>
                    <a:pt x="407" y="191"/>
                  </a:cubicBezTo>
                  <a:cubicBezTo>
                    <a:pt x="406" y="191"/>
                    <a:pt x="406" y="191"/>
                    <a:pt x="406" y="191"/>
                  </a:cubicBezTo>
                  <a:cubicBezTo>
                    <a:pt x="406" y="190"/>
                    <a:pt x="406" y="188"/>
                    <a:pt x="405" y="187"/>
                  </a:cubicBezTo>
                  <a:cubicBezTo>
                    <a:pt x="405" y="187"/>
                    <a:pt x="405" y="186"/>
                    <a:pt x="405" y="186"/>
                  </a:cubicBezTo>
                  <a:cubicBezTo>
                    <a:pt x="405" y="185"/>
                    <a:pt x="404" y="184"/>
                    <a:pt x="404" y="183"/>
                  </a:cubicBezTo>
                  <a:cubicBezTo>
                    <a:pt x="404" y="182"/>
                    <a:pt x="404" y="182"/>
                    <a:pt x="404" y="181"/>
                  </a:cubicBezTo>
                  <a:cubicBezTo>
                    <a:pt x="404" y="180"/>
                    <a:pt x="403" y="179"/>
                    <a:pt x="403" y="177"/>
                  </a:cubicBezTo>
                  <a:cubicBezTo>
                    <a:pt x="403" y="176"/>
                    <a:pt x="403" y="174"/>
                    <a:pt x="402" y="173"/>
                  </a:cubicBezTo>
                  <a:cubicBezTo>
                    <a:pt x="402" y="173"/>
                    <a:pt x="402" y="172"/>
                    <a:pt x="402" y="172"/>
                  </a:cubicBezTo>
                  <a:cubicBezTo>
                    <a:pt x="402" y="171"/>
                    <a:pt x="402" y="170"/>
                    <a:pt x="402" y="169"/>
                  </a:cubicBezTo>
                  <a:cubicBezTo>
                    <a:pt x="402" y="168"/>
                    <a:pt x="402" y="168"/>
                    <a:pt x="402" y="167"/>
                  </a:cubicBezTo>
                  <a:cubicBezTo>
                    <a:pt x="402" y="166"/>
                    <a:pt x="402" y="164"/>
                    <a:pt x="402" y="163"/>
                  </a:cubicBezTo>
                  <a:cubicBezTo>
                    <a:pt x="402" y="163"/>
                    <a:pt x="402" y="163"/>
                    <a:pt x="402" y="163"/>
                  </a:cubicBezTo>
                  <a:cubicBezTo>
                    <a:pt x="402" y="161"/>
                    <a:pt x="402" y="160"/>
                    <a:pt x="402" y="159"/>
                  </a:cubicBezTo>
                  <a:cubicBezTo>
                    <a:pt x="402" y="158"/>
                    <a:pt x="402" y="158"/>
                    <a:pt x="402" y="157"/>
                  </a:cubicBezTo>
                  <a:cubicBezTo>
                    <a:pt x="402" y="156"/>
                    <a:pt x="402" y="156"/>
                    <a:pt x="402" y="155"/>
                  </a:cubicBezTo>
                  <a:cubicBezTo>
                    <a:pt x="402" y="154"/>
                    <a:pt x="402" y="154"/>
                    <a:pt x="402" y="153"/>
                  </a:cubicBezTo>
                  <a:cubicBezTo>
                    <a:pt x="402" y="152"/>
                    <a:pt x="402" y="151"/>
                    <a:pt x="403" y="149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3" y="143"/>
                    <a:pt x="405" y="138"/>
                    <a:pt x="406" y="132"/>
                  </a:cubicBezTo>
                  <a:cubicBezTo>
                    <a:pt x="407" y="131"/>
                    <a:pt x="407" y="130"/>
                    <a:pt x="408" y="129"/>
                  </a:cubicBezTo>
                  <a:cubicBezTo>
                    <a:pt x="408" y="129"/>
                    <a:pt x="408" y="129"/>
                    <a:pt x="408" y="129"/>
                  </a:cubicBezTo>
                  <a:cubicBezTo>
                    <a:pt x="408" y="128"/>
                    <a:pt x="409" y="127"/>
                    <a:pt x="409" y="126"/>
                  </a:cubicBezTo>
                  <a:cubicBezTo>
                    <a:pt x="409" y="126"/>
                    <a:pt x="409" y="126"/>
                    <a:pt x="409" y="126"/>
                  </a:cubicBezTo>
                  <a:cubicBezTo>
                    <a:pt x="410" y="123"/>
                    <a:pt x="412" y="120"/>
                    <a:pt x="413" y="117"/>
                  </a:cubicBezTo>
                  <a:cubicBezTo>
                    <a:pt x="413" y="117"/>
                    <a:pt x="414" y="116"/>
                    <a:pt x="414" y="116"/>
                  </a:cubicBezTo>
                  <a:cubicBezTo>
                    <a:pt x="414" y="115"/>
                    <a:pt x="415" y="114"/>
                    <a:pt x="415" y="114"/>
                  </a:cubicBezTo>
                  <a:cubicBezTo>
                    <a:pt x="415" y="113"/>
                    <a:pt x="415" y="113"/>
                    <a:pt x="416" y="113"/>
                  </a:cubicBezTo>
                  <a:cubicBezTo>
                    <a:pt x="418" y="109"/>
                    <a:pt x="420" y="106"/>
                    <a:pt x="423" y="102"/>
                  </a:cubicBezTo>
                  <a:cubicBezTo>
                    <a:pt x="423" y="102"/>
                    <a:pt x="423" y="102"/>
                    <a:pt x="424" y="102"/>
                  </a:cubicBezTo>
                  <a:cubicBezTo>
                    <a:pt x="424" y="101"/>
                    <a:pt x="425" y="100"/>
                    <a:pt x="426" y="99"/>
                  </a:cubicBezTo>
                  <a:cubicBezTo>
                    <a:pt x="426" y="99"/>
                    <a:pt x="426" y="99"/>
                    <a:pt x="426" y="99"/>
                  </a:cubicBezTo>
                  <a:cubicBezTo>
                    <a:pt x="428" y="97"/>
                    <a:pt x="431" y="94"/>
                    <a:pt x="433" y="92"/>
                  </a:cubicBezTo>
                  <a:cubicBezTo>
                    <a:pt x="433" y="92"/>
                    <a:pt x="433" y="92"/>
                    <a:pt x="433" y="92"/>
                  </a:cubicBezTo>
                  <a:cubicBezTo>
                    <a:pt x="434" y="91"/>
                    <a:pt x="435" y="90"/>
                    <a:pt x="436" y="90"/>
                  </a:cubicBezTo>
                  <a:cubicBezTo>
                    <a:pt x="436" y="90"/>
                    <a:pt x="436" y="89"/>
                    <a:pt x="436" y="89"/>
                  </a:cubicBezTo>
                  <a:cubicBezTo>
                    <a:pt x="437" y="89"/>
                    <a:pt x="438" y="88"/>
                    <a:pt x="439" y="87"/>
                  </a:cubicBezTo>
                  <a:cubicBezTo>
                    <a:pt x="443" y="84"/>
                    <a:pt x="448" y="81"/>
                    <a:pt x="453" y="78"/>
                  </a:cubicBezTo>
                  <a:cubicBezTo>
                    <a:pt x="454" y="78"/>
                    <a:pt x="456" y="77"/>
                    <a:pt x="457" y="77"/>
                  </a:cubicBezTo>
                  <a:cubicBezTo>
                    <a:pt x="457" y="76"/>
                    <a:pt x="458" y="76"/>
                    <a:pt x="458" y="76"/>
                  </a:cubicBezTo>
                  <a:cubicBezTo>
                    <a:pt x="459" y="76"/>
                    <a:pt x="460" y="75"/>
                    <a:pt x="461" y="75"/>
                  </a:cubicBezTo>
                  <a:cubicBezTo>
                    <a:pt x="461" y="75"/>
                    <a:pt x="462" y="74"/>
                    <a:pt x="462" y="74"/>
                  </a:cubicBezTo>
                  <a:cubicBezTo>
                    <a:pt x="463" y="74"/>
                    <a:pt x="465" y="73"/>
                    <a:pt x="466" y="73"/>
                  </a:cubicBezTo>
                  <a:cubicBezTo>
                    <a:pt x="466" y="73"/>
                    <a:pt x="466" y="73"/>
                    <a:pt x="466" y="73"/>
                  </a:cubicBezTo>
                  <a:cubicBezTo>
                    <a:pt x="467" y="72"/>
                    <a:pt x="469" y="72"/>
                    <a:pt x="470" y="72"/>
                  </a:cubicBezTo>
                  <a:cubicBezTo>
                    <a:pt x="471" y="72"/>
                    <a:pt x="471" y="71"/>
                    <a:pt x="471" y="71"/>
                  </a:cubicBezTo>
                  <a:cubicBezTo>
                    <a:pt x="472" y="71"/>
                    <a:pt x="473" y="71"/>
                    <a:pt x="474" y="71"/>
                  </a:cubicBezTo>
                  <a:cubicBezTo>
                    <a:pt x="475" y="71"/>
                    <a:pt x="475" y="70"/>
                    <a:pt x="476" y="70"/>
                  </a:cubicBezTo>
                  <a:cubicBezTo>
                    <a:pt x="477" y="70"/>
                    <a:pt x="479" y="70"/>
                    <a:pt x="480" y="70"/>
                  </a:cubicBezTo>
                  <a:cubicBezTo>
                    <a:pt x="481" y="69"/>
                    <a:pt x="483" y="69"/>
                    <a:pt x="484" y="69"/>
                  </a:cubicBezTo>
                  <a:cubicBezTo>
                    <a:pt x="485" y="69"/>
                    <a:pt x="485" y="69"/>
                    <a:pt x="486" y="69"/>
                  </a:cubicBezTo>
                  <a:cubicBezTo>
                    <a:pt x="487" y="69"/>
                    <a:pt x="488" y="69"/>
                    <a:pt x="489" y="69"/>
                  </a:cubicBezTo>
                  <a:cubicBezTo>
                    <a:pt x="489" y="68"/>
                    <a:pt x="490" y="68"/>
                    <a:pt x="490" y="68"/>
                  </a:cubicBezTo>
                  <a:cubicBezTo>
                    <a:pt x="491" y="68"/>
                    <a:pt x="493" y="68"/>
                    <a:pt x="494" y="68"/>
                  </a:cubicBezTo>
                  <a:cubicBezTo>
                    <a:pt x="494" y="68"/>
                    <a:pt x="494" y="68"/>
                    <a:pt x="495" y="68"/>
                  </a:cubicBezTo>
                  <a:cubicBezTo>
                    <a:pt x="496" y="68"/>
                    <a:pt x="497" y="68"/>
                    <a:pt x="498" y="68"/>
                  </a:cubicBezTo>
                  <a:cubicBezTo>
                    <a:pt x="499" y="68"/>
                    <a:pt x="499" y="68"/>
                    <a:pt x="500" y="68"/>
                  </a:cubicBezTo>
                  <a:cubicBezTo>
                    <a:pt x="501" y="68"/>
                    <a:pt x="502" y="68"/>
                    <a:pt x="503" y="69"/>
                  </a:cubicBezTo>
                  <a:cubicBezTo>
                    <a:pt x="503" y="69"/>
                    <a:pt x="504" y="69"/>
                    <a:pt x="504" y="69"/>
                  </a:cubicBezTo>
                  <a:cubicBezTo>
                    <a:pt x="505" y="69"/>
                    <a:pt x="507" y="69"/>
                    <a:pt x="508" y="69"/>
                  </a:cubicBezTo>
                  <a:cubicBezTo>
                    <a:pt x="514" y="70"/>
                    <a:pt x="519" y="71"/>
                    <a:pt x="525" y="73"/>
                  </a:cubicBezTo>
                  <a:cubicBezTo>
                    <a:pt x="526" y="73"/>
                    <a:pt x="527" y="74"/>
                    <a:pt x="528" y="74"/>
                  </a:cubicBezTo>
                  <a:cubicBezTo>
                    <a:pt x="528" y="74"/>
                    <a:pt x="528" y="74"/>
                    <a:pt x="528" y="74"/>
                  </a:cubicBezTo>
                  <a:cubicBezTo>
                    <a:pt x="529" y="75"/>
                    <a:pt x="530" y="75"/>
                    <a:pt x="531" y="75"/>
                  </a:cubicBezTo>
                  <a:cubicBezTo>
                    <a:pt x="531" y="75"/>
                    <a:pt x="532" y="76"/>
                    <a:pt x="532" y="76"/>
                  </a:cubicBezTo>
                  <a:cubicBezTo>
                    <a:pt x="535" y="77"/>
                    <a:pt x="538" y="78"/>
                    <a:pt x="541" y="80"/>
                  </a:cubicBezTo>
                  <a:cubicBezTo>
                    <a:pt x="541" y="80"/>
                    <a:pt x="541" y="80"/>
                    <a:pt x="541" y="80"/>
                  </a:cubicBezTo>
                  <a:cubicBezTo>
                    <a:pt x="542" y="81"/>
                    <a:pt x="543" y="81"/>
                    <a:pt x="544" y="82"/>
                  </a:cubicBezTo>
                  <a:cubicBezTo>
                    <a:pt x="544" y="82"/>
                    <a:pt x="544" y="82"/>
                    <a:pt x="544" y="82"/>
                  </a:cubicBezTo>
                  <a:cubicBezTo>
                    <a:pt x="548" y="84"/>
                    <a:pt x="552" y="87"/>
                    <a:pt x="555" y="90"/>
                  </a:cubicBezTo>
                  <a:cubicBezTo>
                    <a:pt x="555" y="90"/>
                    <a:pt x="555" y="90"/>
                    <a:pt x="556" y="90"/>
                  </a:cubicBezTo>
                  <a:cubicBezTo>
                    <a:pt x="556" y="91"/>
                    <a:pt x="557" y="92"/>
                    <a:pt x="558" y="92"/>
                  </a:cubicBezTo>
                  <a:cubicBezTo>
                    <a:pt x="558" y="92"/>
                    <a:pt x="558" y="92"/>
                    <a:pt x="558" y="93"/>
                  </a:cubicBezTo>
                  <a:cubicBezTo>
                    <a:pt x="561" y="95"/>
                    <a:pt x="563" y="97"/>
                    <a:pt x="565" y="100"/>
                  </a:cubicBezTo>
                  <a:cubicBezTo>
                    <a:pt x="565" y="100"/>
                    <a:pt x="565" y="100"/>
                    <a:pt x="565" y="100"/>
                  </a:cubicBezTo>
                  <a:cubicBezTo>
                    <a:pt x="566" y="101"/>
                    <a:pt x="567" y="101"/>
                    <a:pt x="567" y="102"/>
                  </a:cubicBezTo>
                  <a:cubicBezTo>
                    <a:pt x="568" y="102"/>
                    <a:pt x="568" y="103"/>
                    <a:pt x="568" y="103"/>
                  </a:cubicBezTo>
                  <a:cubicBezTo>
                    <a:pt x="569" y="104"/>
                    <a:pt x="569" y="104"/>
                    <a:pt x="570" y="105"/>
                  </a:cubicBezTo>
                  <a:cubicBezTo>
                    <a:pt x="573" y="110"/>
                    <a:pt x="576" y="115"/>
                    <a:pt x="579" y="120"/>
                  </a:cubicBezTo>
                  <a:cubicBezTo>
                    <a:pt x="580" y="121"/>
                    <a:pt x="580" y="122"/>
                    <a:pt x="581" y="123"/>
                  </a:cubicBezTo>
                  <a:cubicBezTo>
                    <a:pt x="581" y="124"/>
                    <a:pt x="581" y="124"/>
                    <a:pt x="581" y="125"/>
                  </a:cubicBezTo>
                  <a:cubicBezTo>
                    <a:pt x="582" y="126"/>
                    <a:pt x="582" y="127"/>
                    <a:pt x="582" y="127"/>
                  </a:cubicBezTo>
                  <a:cubicBezTo>
                    <a:pt x="583" y="128"/>
                    <a:pt x="583" y="128"/>
                    <a:pt x="583" y="129"/>
                  </a:cubicBezTo>
                  <a:cubicBezTo>
                    <a:pt x="583" y="130"/>
                    <a:pt x="584" y="131"/>
                    <a:pt x="584" y="132"/>
                  </a:cubicBezTo>
                  <a:cubicBezTo>
                    <a:pt x="584" y="132"/>
                    <a:pt x="584" y="133"/>
                    <a:pt x="584" y="133"/>
                  </a:cubicBezTo>
                  <a:cubicBezTo>
                    <a:pt x="585" y="134"/>
                    <a:pt x="585" y="135"/>
                    <a:pt x="585" y="137"/>
                  </a:cubicBezTo>
                  <a:lnTo>
                    <a:pt x="586" y="138"/>
                  </a:lnTo>
                  <a:cubicBezTo>
                    <a:pt x="586" y="139"/>
                    <a:pt x="586" y="140"/>
                    <a:pt x="587" y="141"/>
                  </a:cubicBezTo>
                  <a:cubicBezTo>
                    <a:pt x="587" y="141"/>
                    <a:pt x="587" y="142"/>
                    <a:pt x="587" y="142"/>
                  </a:cubicBezTo>
                  <a:cubicBezTo>
                    <a:pt x="587" y="144"/>
                    <a:pt x="587" y="145"/>
                    <a:pt x="588" y="147"/>
                  </a:cubicBezTo>
                  <a:cubicBezTo>
                    <a:pt x="588" y="148"/>
                    <a:pt x="588" y="149"/>
                    <a:pt x="588" y="151"/>
                  </a:cubicBezTo>
                  <a:close/>
                  <a:moveTo>
                    <a:pt x="657" y="163"/>
                  </a:moveTo>
                  <a:lnTo>
                    <a:pt x="648" y="108"/>
                  </a:lnTo>
                  <a:lnTo>
                    <a:pt x="616" y="114"/>
                  </a:lnTo>
                  <a:cubicBezTo>
                    <a:pt x="611" y="99"/>
                    <a:pt x="602" y="86"/>
                    <a:pt x="592" y="74"/>
                  </a:cubicBezTo>
                  <a:lnTo>
                    <a:pt x="611" y="48"/>
                  </a:lnTo>
                  <a:lnTo>
                    <a:pt x="565" y="16"/>
                  </a:lnTo>
                  <a:lnTo>
                    <a:pt x="547" y="42"/>
                  </a:lnTo>
                  <a:cubicBezTo>
                    <a:pt x="533" y="36"/>
                    <a:pt x="518" y="32"/>
                    <a:pt x="502" y="32"/>
                  </a:cubicBezTo>
                  <a:lnTo>
                    <a:pt x="497" y="0"/>
                  </a:lnTo>
                  <a:lnTo>
                    <a:pt x="442" y="9"/>
                  </a:lnTo>
                  <a:lnTo>
                    <a:pt x="447" y="41"/>
                  </a:lnTo>
                  <a:cubicBezTo>
                    <a:pt x="432" y="47"/>
                    <a:pt x="419" y="55"/>
                    <a:pt x="408" y="65"/>
                  </a:cubicBezTo>
                  <a:lnTo>
                    <a:pt x="382" y="47"/>
                  </a:lnTo>
                  <a:lnTo>
                    <a:pt x="350" y="92"/>
                  </a:lnTo>
                  <a:lnTo>
                    <a:pt x="376" y="110"/>
                  </a:lnTo>
                  <a:cubicBezTo>
                    <a:pt x="370" y="124"/>
                    <a:pt x="366" y="140"/>
                    <a:pt x="365" y="155"/>
                  </a:cubicBezTo>
                  <a:lnTo>
                    <a:pt x="334" y="161"/>
                  </a:lnTo>
                  <a:lnTo>
                    <a:pt x="343" y="215"/>
                  </a:lnTo>
                  <a:lnTo>
                    <a:pt x="374" y="210"/>
                  </a:lnTo>
                  <a:cubicBezTo>
                    <a:pt x="380" y="225"/>
                    <a:pt x="388" y="238"/>
                    <a:pt x="399" y="249"/>
                  </a:cubicBezTo>
                  <a:lnTo>
                    <a:pt x="380" y="275"/>
                  </a:lnTo>
                  <a:lnTo>
                    <a:pt x="425" y="308"/>
                  </a:lnTo>
                  <a:lnTo>
                    <a:pt x="444" y="282"/>
                  </a:lnTo>
                  <a:cubicBezTo>
                    <a:pt x="458" y="288"/>
                    <a:pt x="473" y="291"/>
                    <a:pt x="489" y="292"/>
                  </a:cubicBezTo>
                  <a:lnTo>
                    <a:pt x="494" y="324"/>
                  </a:lnTo>
                  <a:lnTo>
                    <a:pt x="549" y="315"/>
                  </a:lnTo>
                  <a:lnTo>
                    <a:pt x="544" y="283"/>
                  </a:lnTo>
                  <a:cubicBezTo>
                    <a:pt x="558" y="277"/>
                    <a:pt x="571" y="269"/>
                    <a:pt x="583" y="258"/>
                  </a:cubicBezTo>
                  <a:lnTo>
                    <a:pt x="609" y="277"/>
                  </a:lnTo>
                  <a:lnTo>
                    <a:pt x="641" y="232"/>
                  </a:lnTo>
                  <a:lnTo>
                    <a:pt x="615" y="213"/>
                  </a:lnTo>
                  <a:cubicBezTo>
                    <a:pt x="621" y="199"/>
                    <a:pt x="625" y="184"/>
                    <a:pt x="625" y="168"/>
                  </a:cubicBezTo>
                  <a:lnTo>
                    <a:pt x="657" y="163"/>
                  </a:lnTo>
                  <a:close/>
                  <a:moveTo>
                    <a:pt x="453" y="544"/>
                  </a:moveTo>
                  <a:cubicBezTo>
                    <a:pt x="453" y="545"/>
                    <a:pt x="453" y="546"/>
                    <a:pt x="453" y="547"/>
                  </a:cubicBezTo>
                  <a:cubicBezTo>
                    <a:pt x="452" y="548"/>
                    <a:pt x="452" y="550"/>
                    <a:pt x="452" y="552"/>
                  </a:cubicBezTo>
                  <a:cubicBezTo>
                    <a:pt x="452" y="553"/>
                    <a:pt x="451" y="554"/>
                    <a:pt x="451" y="554"/>
                  </a:cubicBezTo>
                  <a:cubicBezTo>
                    <a:pt x="451" y="557"/>
                    <a:pt x="450" y="559"/>
                    <a:pt x="450" y="562"/>
                  </a:cubicBezTo>
                  <a:cubicBezTo>
                    <a:pt x="450" y="562"/>
                    <a:pt x="450" y="562"/>
                    <a:pt x="449" y="562"/>
                  </a:cubicBezTo>
                  <a:cubicBezTo>
                    <a:pt x="449" y="565"/>
                    <a:pt x="448" y="567"/>
                    <a:pt x="448" y="569"/>
                  </a:cubicBezTo>
                  <a:cubicBezTo>
                    <a:pt x="447" y="570"/>
                    <a:pt x="447" y="570"/>
                    <a:pt x="447" y="571"/>
                  </a:cubicBezTo>
                  <a:cubicBezTo>
                    <a:pt x="447" y="573"/>
                    <a:pt x="446" y="575"/>
                    <a:pt x="445" y="576"/>
                  </a:cubicBezTo>
                  <a:cubicBezTo>
                    <a:pt x="445" y="577"/>
                    <a:pt x="445" y="578"/>
                    <a:pt x="445" y="579"/>
                  </a:cubicBezTo>
                  <a:cubicBezTo>
                    <a:pt x="440" y="591"/>
                    <a:pt x="435" y="602"/>
                    <a:pt x="428" y="612"/>
                  </a:cubicBezTo>
                  <a:cubicBezTo>
                    <a:pt x="427" y="614"/>
                    <a:pt x="426" y="616"/>
                    <a:pt x="425" y="617"/>
                  </a:cubicBezTo>
                  <a:cubicBezTo>
                    <a:pt x="424" y="617"/>
                    <a:pt x="424" y="618"/>
                    <a:pt x="424" y="618"/>
                  </a:cubicBezTo>
                  <a:cubicBezTo>
                    <a:pt x="423" y="620"/>
                    <a:pt x="422" y="621"/>
                    <a:pt x="421" y="623"/>
                  </a:cubicBezTo>
                  <a:cubicBezTo>
                    <a:pt x="421" y="623"/>
                    <a:pt x="420" y="623"/>
                    <a:pt x="420" y="623"/>
                  </a:cubicBezTo>
                  <a:cubicBezTo>
                    <a:pt x="417" y="628"/>
                    <a:pt x="413" y="632"/>
                    <a:pt x="409" y="637"/>
                  </a:cubicBezTo>
                  <a:cubicBezTo>
                    <a:pt x="409" y="637"/>
                    <a:pt x="409" y="637"/>
                    <a:pt x="408" y="637"/>
                  </a:cubicBezTo>
                  <a:cubicBezTo>
                    <a:pt x="407" y="639"/>
                    <a:pt x="406" y="640"/>
                    <a:pt x="404" y="641"/>
                  </a:cubicBezTo>
                  <a:cubicBezTo>
                    <a:pt x="404" y="641"/>
                    <a:pt x="404" y="642"/>
                    <a:pt x="404" y="642"/>
                  </a:cubicBezTo>
                  <a:cubicBezTo>
                    <a:pt x="398" y="648"/>
                    <a:pt x="392" y="653"/>
                    <a:pt x="386" y="657"/>
                  </a:cubicBezTo>
                  <a:cubicBezTo>
                    <a:pt x="385" y="657"/>
                    <a:pt x="385" y="658"/>
                    <a:pt x="385" y="658"/>
                  </a:cubicBezTo>
                  <a:cubicBezTo>
                    <a:pt x="383" y="659"/>
                    <a:pt x="382" y="660"/>
                    <a:pt x="380" y="661"/>
                  </a:cubicBezTo>
                  <a:cubicBezTo>
                    <a:pt x="380" y="661"/>
                    <a:pt x="379" y="661"/>
                    <a:pt x="379" y="662"/>
                  </a:cubicBezTo>
                  <a:cubicBezTo>
                    <a:pt x="374" y="665"/>
                    <a:pt x="369" y="668"/>
                    <a:pt x="364" y="670"/>
                  </a:cubicBezTo>
                  <a:cubicBezTo>
                    <a:pt x="364" y="671"/>
                    <a:pt x="364" y="671"/>
                    <a:pt x="363" y="671"/>
                  </a:cubicBezTo>
                  <a:cubicBezTo>
                    <a:pt x="362" y="672"/>
                    <a:pt x="360" y="672"/>
                    <a:pt x="358" y="673"/>
                  </a:cubicBezTo>
                  <a:cubicBezTo>
                    <a:pt x="358" y="673"/>
                    <a:pt x="358" y="674"/>
                    <a:pt x="357" y="674"/>
                  </a:cubicBezTo>
                  <a:cubicBezTo>
                    <a:pt x="356" y="675"/>
                    <a:pt x="354" y="675"/>
                    <a:pt x="352" y="676"/>
                  </a:cubicBezTo>
                  <a:cubicBezTo>
                    <a:pt x="343" y="680"/>
                    <a:pt x="333" y="683"/>
                    <a:pt x="323" y="685"/>
                  </a:cubicBezTo>
                  <a:cubicBezTo>
                    <a:pt x="321" y="686"/>
                    <a:pt x="318" y="686"/>
                    <a:pt x="316" y="687"/>
                  </a:cubicBezTo>
                  <a:cubicBezTo>
                    <a:pt x="315" y="687"/>
                    <a:pt x="314" y="687"/>
                    <a:pt x="313" y="687"/>
                  </a:cubicBezTo>
                  <a:cubicBezTo>
                    <a:pt x="312" y="687"/>
                    <a:pt x="310" y="688"/>
                    <a:pt x="308" y="688"/>
                  </a:cubicBezTo>
                  <a:cubicBezTo>
                    <a:pt x="307" y="688"/>
                    <a:pt x="307" y="688"/>
                    <a:pt x="306" y="688"/>
                  </a:cubicBezTo>
                  <a:cubicBezTo>
                    <a:pt x="304" y="688"/>
                    <a:pt x="301" y="689"/>
                    <a:pt x="299" y="689"/>
                  </a:cubicBezTo>
                  <a:cubicBezTo>
                    <a:pt x="299" y="689"/>
                    <a:pt x="299" y="689"/>
                    <a:pt x="298" y="689"/>
                  </a:cubicBezTo>
                  <a:cubicBezTo>
                    <a:pt x="296" y="689"/>
                    <a:pt x="293" y="689"/>
                    <a:pt x="291" y="689"/>
                  </a:cubicBezTo>
                  <a:cubicBezTo>
                    <a:pt x="290" y="689"/>
                    <a:pt x="289" y="689"/>
                    <a:pt x="289" y="689"/>
                  </a:cubicBezTo>
                  <a:cubicBezTo>
                    <a:pt x="287" y="689"/>
                    <a:pt x="285" y="689"/>
                    <a:pt x="283" y="689"/>
                  </a:cubicBezTo>
                  <a:cubicBezTo>
                    <a:pt x="282" y="689"/>
                    <a:pt x="281" y="689"/>
                    <a:pt x="281" y="689"/>
                  </a:cubicBezTo>
                  <a:cubicBezTo>
                    <a:pt x="278" y="689"/>
                    <a:pt x="276" y="689"/>
                    <a:pt x="273" y="689"/>
                  </a:cubicBezTo>
                  <a:cubicBezTo>
                    <a:pt x="270" y="688"/>
                    <a:pt x="268" y="688"/>
                    <a:pt x="265" y="688"/>
                  </a:cubicBezTo>
                  <a:cubicBezTo>
                    <a:pt x="265" y="688"/>
                    <a:pt x="264" y="687"/>
                    <a:pt x="263" y="687"/>
                  </a:cubicBezTo>
                  <a:cubicBezTo>
                    <a:pt x="261" y="687"/>
                    <a:pt x="259" y="687"/>
                    <a:pt x="257" y="686"/>
                  </a:cubicBezTo>
                  <a:cubicBezTo>
                    <a:pt x="257" y="686"/>
                    <a:pt x="256" y="686"/>
                    <a:pt x="255" y="686"/>
                  </a:cubicBezTo>
                  <a:cubicBezTo>
                    <a:pt x="253" y="686"/>
                    <a:pt x="250" y="685"/>
                    <a:pt x="248" y="684"/>
                  </a:cubicBezTo>
                  <a:cubicBezTo>
                    <a:pt x="248" y="684"/>
                    <a:pt x="247" y="684"/>
                    <a:pt x="247" y="684"/>
                  </a:cubicBezTo>
                  <a:cubicBezTo>
                    <a:pt x="245" y="684"/>
                    <a:pt x="243" y="683"/>
                    <a:pt x="241" y="683"/>
                  </a:cubicBezTo>
                  <a:cubicBezTo>
                    <a:pt x="240" y="682"/>
                    <a:pt x="239" y="682"/>
                    <a:pt x="238" y="682"/>
                  </a:cubicBezTo>
                  <a:cubicBezTo>
                    <a:pt x="237" y="681"/>
                    <a:pt x="235" y="681"/>
                    <a:pt x="233" y="680"/>
                  </a:cubicBezTo>
                  <a:cubicBezTo>
                    <a:pt x="233" y="680"/>
                    <a:pt x="232" y="680"/>
                    <a:pt x="231" y="679"/>
                  </a:cubicBezTo>
                  <a:cubicBezTo>
                    <a:pt x="229" y="679"/>
                    <a:pt x="226" y="678"/>
                    <a:pt x="224" y="677"/>
                  </a:cubicBezTo>
                  <a:cubicBezTo>
                    <a:pt x="215" y="673"/>
                    <a:pt x="206" y="668"/>
                    <a:pt x="197" y="663"/>
                  </a:cubicBezTo>
                  <a:cubicBezTo>
                    <a:pt x="196" y="662"/>
                    <a:pt x="194" y="661"/>
                    <a:pt x="192" y="660"/>
                  </a:cubicBezTo>
                  <a:cubicBezTo>
                    <a:pt x="192" y="659"/>
                    <a:pt x="192" y="659"/>
                    <a:pt x="191" y="659"/>
                  </a:cubicBezTo>
                  <a:cubicBezTo>
                    <a:pt x="190" y="658"/>
                    <a:pt x="188" y="657"/>
                    <a:pt x="187" y="656"/>
                  </a:cubicBezTo>
                  <a:cubicBezTo>
                    <a:pt x="187" y="655"/>
                    <a:pt x="187" y="655"/>
                    <a:pt x="186" y="655"/>
                  </a:cubicBezTo>
                  <a:cubicBezTo>
                    <a:pt x="182" y="652"/>
                    <a:pt x="177" y="648"/>
                    <a:pt x="173" y="644"/>
                  </a:cubicBezTo>
                  <a:cubicBezTo>
                    <a:pt x="173" y="644"/>
                    <a:pt x="172" y="643"/>
                    <a:pt x="172" y="643"/>
                  </a:cubicBezTo>
                  <a:cubicBezTo>
                    <a:pt x="171" y="642"/>
                    <a:pt x="170" y="641"/>
                    <a:pt x="168" y="639"/>
                  </a:cubicBezTo>
                  <a:cubicBezTo>
                    <a:pt x="168" y="639"/>
                    <a:pt x="168" y="639"/>
                    <a:pt x="167" y="638"/>
                  </a:cubicBezTo>
                  <a:cubicBezTo>
                    <a:pt x="162" y="633"/>
                    <a:pt x="157" y="627"/>
                    <a:pt x="152" y="620"/>
                  </a:cubicBezTo>
                  <a:cubicBezTo>
                    <a:pt x="152" y="620"/>
                    <a:pt x="152" y="620"/>
                    <a:pt x="151" y="619"/>
                  </a:cubicBezTo>
                  <a:cubicBezTo>
                    <a:pt x="150" y="618"/>
                    <a:pt x="149" y="616"/>
                    <a:pt x="148" y="615"/>
                  </a:cubicBezTo>
                  <a:cubicBezTo>
                    <a:pt x="148" y="615"/>
                    <a:pt x="148" y="614"/>
                    <a:pt x="148" y="614"/>
                  </a:cubicBezTo>
                  <a:cubicBezTo>
                    <a:pt x="145" y="609"/>
                    <a:pt x="142" y="604"/>
                    <a:pt x="139" y="599"/>
                  </a:cubicBezTo>
                  <a:cubicBezTo>
                    <a:pt x="139" y="599"/>
                    <a:pt x="139" y="598"/>
                    <a:pt x="139" y="598"/>
                  </a:cubicBezTo>
                  <a:cubicBezTo>
                    <a:pt x="138" y="597"/>
                    <a:pt x="137" y="595"/>
                    <a:pt x="136" y="593"/>
                  </a:cubicBezTo>
                  <a:cubicBezTo>
                    <a:pt x="136" y="593"/>
                    <a:pt x="136" y="592"/>
                    <a:pt x="136" y="592"/>
                  </a:cubicBezTo>
                  <a:cubicBezTo>
                    <a:pt x="135" y="590"/>
                    <a:pt x="134" y="589"/>
                    <a:pt x="133" y="587"/>
                  </a:cubicBezTo>
                  <a:cubicBezTo>
                    <a:pt x="129" y="575"/>
                    <a:pt x="125" y="563"/>
                    <a:pt x="123" y="551"/>
                  </a:cubicBezTo>
                  <a:cubicBezTo>
                    <a:pt x="123" y="550"/>
                    <a:pt x="122" y="549"/>
                    <a:pt x="122" y="548"/>
                  </a:cubicBezTo>
                  <a:cubicBezTo>
                    <a:pt x="122" y="547"/>
                    <a:pt x="122" y="545"/>
                    <a:pt x="122" y="543"/>
                  </a:cubicBezTo>
                  <a:cubicBezTo>
                    <a:pt x="122" y="542"/>
                    <a:pt x="121" y="541"/>
                    <a:pt x="121" y="541"/>
                  </a:cubicBezTo>
                  <a:cubicBezTo>
                    <a:pt x="121" y="538"/>
                    <a:pt x="121" y="536"/>
                    <a:pt x="121" y="534"/>
                  </a:cubicBezTo>
                  <a:cubicBezTo>
                    <a:pt x="121" y="534"/>
                    <a:pt x="121" y="533"/>
                    <a:pt x="121" y="533"/>
                  </a:cubicBezTo>
                  <a:cubicBezTo>
                    <a:pt x="120" y="531"/>
                    <a:pt x="120" y="528"/>
                    <a:pt x="120" y="526"/>
                  </a:cubicBezTo>
                  <a:cubicBezTo>
                    <a:pt x="120" y="525"/>
                    <a:pt x="120" y="524"/>
                    <a:pt x="120" y="523"/>
                  </a:cubicBezTo>
                  <a:cubicBezTo>
                    <a:pt x="120" y="522"/>
                    <a:pt x="120" y="520"/>
                    <a:pt x="120" y="518"/>
                  </a:cubicBezTo>
                  <a:cubicBezTo>
                    <a:pt x="120" y="517"/>
                    <a:pt x="120" y="516"/>
                    <a:pt x="120" y="515"/>
                  </a:cubicBezTo>
                  <a:cubicBezTo>
                    <a:pt x="121" y="513"/>
                    <a:pt x="121" y="510"/>
                    <a:pt x="121" y="508"/>
                  </a:cubicBezTo>
                  <a:cubicBezTo>
                    <a:pt x="121" y="505"/>
                    <a:pt x="121" y="503"/>
                    <a:pt x="122" y="500"/>
                  </a:cubicBezTo>
                  <a:cubicBezTo>
                    <a:pt x="122" y="499"/>
                    <a:pt x="122" y="499"/>
                    <a:pt x="122" y="498"/>
                  </a:cubicBezTo>
                  <a:cubicBezTo>
                    <a:pt x="122" y="496"/>
                    <a:pt x="123" y="494"/>
                    <a:pt x="123" y="492"/>
                  </a:cubicBezTo>
                  <a:cubicBezTo>
                    <a:pt x="123" y="492"/>
                    <a:pt x="123" y="491"/>
                    <a:pt x="123" y="490"/>
                  </a:cubicBezTo>
                  <a:cubicBezTo>
                    <a:pt x="124" y="488"/>
                    <a:pt x="124" y="485"/>
                    <a:pt x="125" y="483"/>
                  </a:cubicBezTo>
                  <a:cubicBezTo>
                    <a:pt x="125" y="482"/>
                    <a:pt x="125" y="482"/>
                    <a:pt x="125" y="482"/>
                  </a:cubicBezTo>
                  <a:cubicBezTo>
                    <a:pt x="126" y="480"/>
                    <a:pt x="126" y="478"/>
                    <a:pt x="127" y="475"/>
                  </a:cubicBezTo>
                  <a:cubicBezTo>
                    <a:pt x="127" y="475"/>
                    <a:pt x="127" y="474"/>
                    <a:pt x="128" y="473"/>
                  </a:cubicBezTo>
                  <a:cubicBezTo>
                    <a:pt x="128" y="471"/>
                    <a:pt x="129" y="470"/>
                    <a:pt x="129" y="468"/>
                  </a:cubicBezTo>
                  <a:cubicBezTo>
                    <a:pt x="130" y="467"/>
                    <a:pt x="130" y="467"/>
                    <a:pt x="130" y="466"/>
                  </a:cubicBezTo>
                  <a:cubicBezTo>
                    <a:pt x="131" y="464"/>
                    <a:pt x="132" y="461"/>
                    <a:pt x="133" y="459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6" y="450"/>
                    <a:pt x="141" y="440"/>
                    <a:pt x="147" y="432"/>
                  </a:cubicBezTo>
                  <a:cubicBezTo>
                    <a:pt x="148" y="430"/>
                    <a:pt x="149" y="429"/>
                    <a:pt x="150" y="427"/>
                  </a:cubicBezTo>
                  <a:cubicBezTo>
                    <a:pt x="150" y="427"/>
                    <a:pt x="150" y="426"/>
                    <a:pt x="151" y="426"/>
                  </a:cubicBezTo>
                  <a:cubicBezTo>
                    <a:pt x="152" y="425"/>
                    <a:pt x="153" y="423"/>
                    <a:pt x="154" y="422"/>
                  </a:cubicBezTo>
                  <a:cubicBezTo>
                    <a:pt x="154" y="422"/>
                    <a:pt x="154" y="421"/>
                    <a:pt x="154" y="421"/>
                  </a:cubicBezTo>
                  <a:cubicBezTo>
                    <a:pt x="158" y="416"/>
                    <a:pt x="162" y="412"/>
                    <a:pt x="166" y="408"/>
                  </a:cubicBezTo>
                  <a:cubicBezTo>
                    <a:pt x="166" y="407"/>
                    <a:pt x="166" y="407"/>
                    <a:pt x="166" y="407"/>
                  </a:cubicBezTo>
                  <a:cubicBezTo>
                    <a:pt x="168" y="406"/>
                    <a:pt x="169" y="404"/>
                    <a:pt x="170" y="403"/>
                  </a:cubicBezTo>
                  <a:cubicBezTo>
                    <a:pt x="170" y="403"/>
                    <a:pt x="171" y="403"/>
                    <a:pt x="171" y="402"/>
                  </a:cubicBezTo>
                  <a:cubicBezTo>
                    <a:pt x="177" y="397"/>
                    <a:pt x="183" y="392"/>
                    <a:pt x="189" y="387"/>
                  </a:cubicBezTo>
                  <a:cubicBezTo>
                    <a:pt x="189" y="387"/>
                    <a:pt x="190" y="387"/>
                    <a:pt x="190" y="386"/>
                  </a:cubicBezTo>
                  <a:cubicBezTo>
                    <a:pt x="192" y="385"/>
                    <a:pt x="193" y="384"/>
                    <a:pt x="195" y="383"/>
                  </a:cubicBezTo>
                  <a:cubicBezTo>
                    <a:pt x="195" y="383"/>
                    <a:pt x="195" y="383"/>
                    <a:pt x="195" y="383"/>
                  </a:cubicBezTo>
                  <a:cubicBezTo>
                    <a:pt x="200" y="379"/>
                    <a:pt x="205" y="377"/>
                    <a:pt x="211" y="374"/>
                  </a:cubicBezTo>
                  <a:cubicBezTo>
                    <a:pt x="211" y="374"/>
                    <a:pt x="211" y="374"/>
                    <a:pt x="211" y="373"/>
                  </a:cubicBezTo>
                  <a:cubicBezTo>
                    <a:pt x="213" y="373"/>
                    <a:pt x="215" y="372"/>
                    <a:pt x="216" y="371"/>
                  </a:cubicBezTo>
                  <a:cubicBezTo>
                    <a:pt x="217" y="371"/>
                    <a:pt x="217" y="371"/>
                    <a:pt x="217" y="371"/>
                  </a:cubicBezTo>
                  <a:cubicBezTo>
                    <a:pt x="219" y="370"/>
                    <a:pt x="221" y="369"/>
                    <a:pt x="223" y="368"/>
                  </a:cubicBezTo>
                  <a:cubicBezTo>
                    <a:pt x="232" y="364"/>
                    <a:pt x="242" y="361"/>
                    <a:pt x="252" y="359"/>
                  </a:cubicBezTo>
                  <a:cubicBezTo>
                    <a:pt x="254" y="358"/>
                    <a:pt x="256" y="358"/>
                    <a:pt x="259" y="358"/>
                  </a:cubicBezTo>
                  <a:cubicBezTo>
                    <a:pt x="260" y="357"/>
                    <a:pt x="260" y="357"/>
                    <a:pt x="261" y="357"/>
                  </a:cubicBezTo>
                  <a:cubicBezTo>
                    <a:pt x="263" y="357"/>
                    <a:pt x="265" y="357"/>
                    <a:pt x="266" y="356"/>
                  </a:cubicBezTo>
                  <a:cubicBezTo>
                    <a:pt x="267" y="356"/>
                    <a:pt x="268" y="356"/>
                    <a:pt x="269" y="356"/>
                  </a:cubicBezTo>
                  <a:cubicBezTo>
                    <a:pt x="271" y="356"/>
                    <a:pt x="273" y="356"/>
                    <a:pt x="276" y="356"/>
                  </a:cubicBezTo>
                  <a:cubicBezTo>
                    <a:pt x="276" y="355"/>
                    <a:pt x="276" y="355"/>
                    <a:pt x="276" y="355"/>
                  </a:cubicBezTo>
                  <a:cubicBezTo>
                    <a:pt x="279" y="355"/>
                    <a:pt x="281" y="355"/>
                    <a:pt x="284" y="355"/>
                  </a:cubicBezTo>
                  <a:cubicBezTo>
                    <a:pt x="285" y="355"/>
                    <a:pt x="285" y="355"/>
                    <a:pt x="286" y="355"/>
                  </a:cubicBezTo>
                  <a:cubicBezTo>
                    <a:pt x="288" y="355"/>
                    <a:pt x="290" y="355"/>
                    <a:pt x="292" y="355"/>
                  </a:cubicBezTo>
                  <a:cubicBezTo>
                    <a:pt x="292" y="355"/>
                    <a:pt x="293" y="355"/>
                    <a:pt x="294" y="355"/>
                  </a:cubicBezTo>
                  <a:cubicBezTo>
                    <a:pt x="297" y="355"/>
                    <a:pt x="299" y="356"/>
                    <a:pt x="302" y="356"/>
                  </a:cubicBezTo>
                  <a:cubicBezTo>
                    <a:pt x="304" y="356"/>
                    <a:pt x="307" y="356"/>
                    <a:pt x="309" y="357"/>
                  </a:cubicBezTo>
                  <a:cubicBezTo>
                    <a:pt x="310" y="357"/>
                    <a:pt x="311" y="357"/>
                    <a:pt x="312" y="357"/>
                  </a:cubicBezTo>
                  <a:cubicBezTo>
                    <a:pt x="314" y="357"/>
                    <a:pt x="315" y="357"/>
                    <a:pt x="317" y="358"/>
                  </a:cubicBezTo>
                  <a:cubicBezTo>
                    <a:pt x="318" y="358"/>
                    <a:pt x="319" y="358"/>
                    <a:pt x="319" y="358"/>
                  </a:cubicBezTo>
                  <a:cubicBezTo>
                    <a:pt x="322" y="359"/>
                    <a:pt x="324" y="359"/>
                    <a:pt x="327" y="360"/>
                  </a:cubicBezTo>
                  <a:cubicBezTo>
                    <a:pt x="327" y="360"/>
                    <a:pt x="327" y="360"/>
                    <a:pt x="328" y="360"/>
                  </a:cubicBezTo>
                  <a:cubicBezTo>
                    <a:pt x="330" y="361"/>
                    <a:pt x="332" y="361"/>
                    <a:pt x="334" y="362"/>
                  </a:cubicBezTo>
                  <a:cubicBezTo>
                    <a:pt x="335" y="362"/>
                    <a:pt x="336" y="362"/>
                    <a:pt x="336" y="363"/>
                  </a:cubicBezTo>
                  <a:cubicBezTo>
                    <a:pt x="338" y="363"/>
                    <a:pt x="340" y="363"/>
                    <a:pt x="341" y="364"/>
                  </a:cubicBezTo>
                  <a:cubicBezTo>
                    <a:pt x="342" y="364"/>
                    <a:pt x="343" y="365"/>
                    <a:pt x="344" y="365"/>
                  </a:cubicBezTo>
                  <a:cubicBezTo>
                    <a:pt x="346" y="366"/>
                    <a:pt x="348" y="367"/>
                    <a:pt x="350" y="367"/>
                  </a:cubicBezTo>
                  <a:cubicBezTo>
                    <a:pt x="360" y="371"/>
                    <a:pt x="369" y="376"/>
                    <a:pt x="378" y="382"/>
                  </a:cubicBezTo>
                  <a:cubicBezTo>
                    <a:pt x="379" y="383"/>
                    <a:pt x="381" y="384"/>
                    <a:pt x="382" y="385"/>
                  </a:cubicBezTo>
                  <a:cubicBezTo>
                    <a:pt x="383" y="385"/>
                    <a:pt x="383" y="385"/>
                    <a:pt x="383" y="385"/>
                  </a:cubicBezTo>
                  <a:cubicBezTo>
                    <a:pt x="385" y="387"/>
                    <a:pt x="386" y="388"/>
                    <a:pt x="388" y="389"/>
                  </a:cubicBezTo>
                  <a:cubicBezTo>
                    <a:pt x="388" y="389"/>
                    <a:pt x="388" y="389"/>
                    <a:pt x="388" y="389"/>
                  </a:cubicBezTo>
                  <a:cubicBezTo>
                    <a:pt x="393" y="393"/>
                    <a:pt x="398" y="397"/>
                    <a:pt x="402" y="401"/>
                  </a:cubicBezTo>
                  <a:cubicBezTo>
                    <a:pt x="402" y="401"/>
                    <a:pt x="402" y="401"/>
                    <a:pt x="402" y="401"/>
                  </a:cubicBezTo>
                  <a:cubicBezTo>
                    <a:pt x="404" y="402"/>
                    <a:pt x="405" y="404"/>
                    <a:pt x="406" y="405"/>
                  </a:cubicBezTo>
                  <a:cubicBezTo>
                    <a:pt x="407" y="405"/>
                    <a:pt x="407" y="406"/>
                    <a:pt x="407" y="406"/>
                  </a:cubicBezTo>
                  <a:cubicBezTo>
                    <a:pt x="413" y="412"/>
                    <a:pt x="418" y="418"/>
                    <a:pt x="422" y="424"/>
                  </a:cubicBezTo>
                  <a:cubicBezTo>
                    <a:pt x="423" y="424"/>
                    <a:pt x="423" y="425"/>
                    <a:pt x="423" y="425"/>
                  </a:cubicBezTo>
                  <a:cubicBezTo>
                    <a:pt x="424" y="426"/>
                    <a:pt x="425" y="428"/>
                    <a:pt x="426" y="429"/>
                  </a:cubicBezTo>
                  <a:cubicBezTo>
                    <a:pt x="426" y="430"/>
                    <a:pt x="427" y="430"/>
                    <a:pt x="427" y="430"/>
                  </a:cubicBezTo>
                  <a:cubicBezTo>
                    <a:pt x="430" y="435"/>
                    <a:pt x="433" y="440"/>
                    <a:pt x="436" y="445"/>
                  </a:cubicBezTo>
                  <a:cubicBezTo>
                    <a:pt x="436" y="446"/>
                    <a:pt x="436" y="446"/>
                    <a:pt x="436" y="446"/>
                  </a:cubicBezTo>
                  <a:cubicBezTo>
                    <a:pt x="437" y="448"/>
                    <a:pt x="438" y="449"/>
                    <a:pt x="438" y="451"/>
                  </a:cubicBezTo>
                  <a:cubicBezTo>
                    <a:pt x="439" y="451"/>
                    <a:pt x="439" y="452"/>
                    <a:pt x="439" y="452"/>
                  </a:cubicBezTo>
                  <a:cubicBezTo>
                    <a:pt x="440" y="454"/>
                    <a:pt x="441" y="456"/>
                    <a:pt x="441" y="457"/>
                  </a:cubicBezTo>
                  <a:cubicBezTo>
                    <a:pt x="445" y="467"/>
                    <a:pt x="448" y="476"/>
                    <a:pt x="451" y="487"/>
                  </a:cubicBezTo>
                  <a:cubicBezTo>
                    <a:pt x="451" y="489"/>
                    <a:pt x="452" y="491"/>
                    <a:pt x="452" y="494"/>
                  </a:cubicBezTo>
                  <a:cubicBezTo>
                    <a:pt x="452" y="494"/>
                    <a:pt x="452" y="495"/>
                    <a:pt x="452" y="496"/>
                  </a:cubicBezTo>
                  <a:cubicBezTo>
                    <a:pt x="453" y="498"/>
                    <a:pt x="453" y="499"/>
                    <a:pt x="453" y="501"/>
                  </a:cubicBezTo>
                  <a:cubicBezTo>
                    <a:pt x="453" y="502"/>
                    <a:pt x="453" y="503"/>
                    <a:pt x="453" y="504"/>
                  </a:cubicBezTo>
                  <a:cubicBezTo>
                    <a:pt x="454" y="506"/>
                    <a:pt x="454" y="508"/>
                    <a:pt x="454" y="510"/>
                  </a:cubicBezTo>
                  <a:cubicBezTo>
                    <a:pt x="454" y="511"/>
                    <a:pt x="454" y="511"/>
                    <a:pt x="454" y="511"/>
                  </a:cubicBezTo>
                  <a:cubicBezTo>
                    <a:pt x="454" y="514"/>
                    <a:pt x="454" y="516"/>
                    <a:pt x="454" y="519"/>
                  </a:cubicBezTo>
                  <a:lnTo>
                    <a:pt x="454" y="521"/>
                  </a:lnTo>
                  <a:cubicBezTo>
                    <a:pt x="454" y="523"/>
                    <a:pt x="454" y="525"/>
                    <a:pt x="454" y="527"/>
                  </a:cubicBezTo>
                  <a:cubicBezTo>
                    <a:pt x="454" y="527"/>
                    <a:pt x="454" y="528"/>
                    <a:pt x="454" y="529"/>
                  </a:cubicBezTo>
                  <a:cubicBezTo>
                    <a:pt x="454" y="531"/>
                    <a:pt x="454" y="534"/>
                    <a:pt x="454" y="537"/>
                  </a:cubicBezTo>
                  <a:cubicBezTo>
                    <a:pt x="454" y="539"/>
                    <a:pt x="453" y="542"/>
                    <a:pt x="453" y="544"/>
                  </a:cubicBezTo>
                  <a:close/>
                  <a:moveTo>
                    <a:pt x="566" y="596"/>
                  </a:moveTo>
                  <a:lnTo>
                    <a:pt x="575" y="497"/>
                  </a:lnTo>
                  <a:lnTo>
                    <a:pt x="518" y="492"/>
                  </a:lnTo>
                  <a:cubicBezTo>
                    <a:pt x="514" y="464"/>
                    <a:pt x="506" y="438"/>
                    <a:pt x="493" y="414"/>
                  </a:cubicBezTo>
                  <a:lnTo>
                    <a:pt x="537" y="377"/>
                  </a:lnTo>
                  <a:lnTo>
                    <a:pt x="473" y="301"/>
                  </a:lnTo>
                  <a:lnTo>
                    <a:pt x="429" y="338"/>
                  </a:lnTo>
                  <a:cubicBezTo>
                    <a:pt x="408" y="321"/>
                    <a:pt x="383" y="308"/>
                    <a:pt x="356" y="300"/>
                  </a:cubicBezTo>
                  <a:lnTo>
                    <a:pt x="361" y="243"/>
                  </a:lnTo>
                  <a:lnTo>
                    <a:pt x="262" y="235"/>
                  </a:lnTo>
                  <a:lnTo>
                    <a:pt x="258" y="291"/>
                  </a:lnTo>
                  <a:cubicBezTo>
                    <a:pt x="230" y="295"/>
                    <a:pt x="203" y="304"/>
                    <a:pt x="179" y="316"/>
                  </a:cubicBezTo>
                  <a:lnTo>
                    <a:pt x="142" y="273"/>
                  </a:lnTo>
                  <a:lnTo>
                    <a:pt x="66" y="336"/>
                  </a:lnTo>
                  <a:lnTo>
                    <a:pt x="103" y="380"/>
                  </a:lnTo>
                  <a:cubicBezTo>
                    <a:pt x="87" y="402"/>
                    <a:pt x="73" y="426"/>
                    <a:pt x="65" y="453"/>
                  </a:cubicBezTo>
                  <a:lnTo>
                    <a:pt x="8" y="448"/>
                  </a:lnTo>
                  <a:lnTo>
                    <a:pt x="0" y="547"/>
                  </a:lnTo>
                  <a:lnTo>
                    <a:pt x="57" y="552"/>
                  </a:lnTo>
                  <a:cubicBezTo>
                    <a:pt x="60" y="580"/>
                    <a:pt x="69" y="606"/>
                    <a:pt x="82" y="631"/>
                  </a:cubicBezTo>
                  <a:lnTo>
                    <a:pt x="38" y="667"/>
                  </a:lnTo>
                  <a:lnTo>
                    <a:pt x="102" y="743"/>
                  </a:lnTo>
                  <a:lnTo>
                    <a:pt x="145" y="706"/>
                  </a:lnTo>
                  <a:cubicBezTo>
                    <a:pt x="167" y="723"/>
                    <a:pt x="192" y="736"/>
                    <a:pt x="219" y="744"/>
                  </a:cubicBezTo>
                  <a:lnTo>
                    <a:pt x="214" y="801"/>
                  </a:lnTo>
                  <a:lnTo>
                    <a:pt x="312" y="810"/>
                  </a:lnTo>
                  <a:lnTo>
                    <a:pt x="317" y="753"/>
                  </a:lnTo>
                  <a:cubicBezTo>
                    <a:pt x="345" y="749"/>
                    <a:pt x="372" y="741"/>
                    <a:pt x="396" y="728"/>
                  </a:cubicBezTo>
                  <a:lnTo>
                    <a:pt x="432" y="772"/>
                  </a:lnTo>
                  <a:lnTo>
                    <a:pt x="508" y="708"/>
                  </a:lnTo>
                  <a:lnTo>
                    <a:pt x="471" y="664"/>
                  </a:lnTo>
                  <a:cubicBezTo>
                    <a:pt x="488" y="643"/>
                    <a:pt x="501" y="618"/>
                    <a:pt x="509" y="591"/>
                  </a:cubicBezTo>
                  <a:lnTo>
                    <a:pt x="566" y="596"/>
                  </a:lnTo>
                  <a:close/>
                  <a:moveTo>
                    <a:pt x="863" y="462"/>
                  </a:moveTo>
                  <a:cubicBezTo>
                    <a:pt x="863" y="462"/>
                    <a:pt x="862" y="463"/>
                    <a:pt x="862" y="463"/>
                  </a:cubicBezTo>
                  <a:cubicBezTo>
                    <a:pt x="862" y="465"/>
                    <a:pt x="862" y="466"/>
                    <a:pt x="862" y="467"/>
                  </a:cubicBezTo>
                  <a:cubicBezTo>
                    <a:pt x="862" y="468"/>
                    <a:pt x="862" y="468"/>
                    <a:pt x="861" y="469"/>
                  </a:cubicBezTo>
                  <a:cubicBezTo>
                    <a:pt x="861" y="470"/>
                    <a:pt x="861" y="472"/>
                    <a:pt x="860" y="474"/>
                  </a:cubicBezTo>
                  <a:cubicBezTo>
                    <a:pt x="860" y="474"/>
                    <a:pt x="860" y="474"/>
                    <a:pt x="860" y="474"/>
                  </a:cubicBezTo>
                  <a:cubicBezTo>
                    <a:pt x="860" y="476"/>
                    <a:pt x="859" y="477"/>
                    <a:pt x="859" y="479"/>
                  </a:cubicBezTo>
                  <a:cubicBezTo>
                    <a:pt x="859" y="479"/>
                    <a:pt x="859" y="480"/>
                    <a:pt x="858" y="481"/>
                  </a:cubicBezTo>
                  <a:cubicBezTo>
                    <a:pt x="858" y="482"/>
                    <a:pt x="858" y="483"/>
                    <a:pt x="857" y="484"/>
                  </a:cubicBezTo>
                  <a:cubicBezTo>
                    <a:pt x="857" y="485"/>
                    <a:pt x="857" y="485"/>
                    <a:pt x="857" y="486"/>
                  </a:cubicBezTo>
                  <a:cubicBezTo>
                    <a:pt x="854" y="494"/>
                    <a:pt x="850" y="502"/>
                    <a:pt x="845" y="510"/>
                  </a:cubicBezTo>
                  <a:cubicBezTo>
                    <a:pt x="844" y="511"/>
                    <a:pt x="844" y="512"/>
                    <a:pt x="843" y="513"/>
                  </a:cubicBezTo>
                  <a:cubicBezTo>
                    <a:pt x="843" y="513"/>
                    <a:pt x="842" y="513"/>
                    <a:pt x="842" y="513"/>
                  </a:cubicBezTo>
                  <a:cubicBezTo>
                    <a:pt x="842" y="515"/>
                    <a:pt x="841" y="516"/>
                    <a:pt x="840" y="517"/>
                  </a:cubicBezTo>
                  <a:cubicBezTo>
                    <a:pt x="840" y="517"/>
                    <a:pt x="840" y="517"/>
                    <a:pt x="840" y="517"/>
                  </a:cubicBezTo>
                  <a:cubicBezTo>
                    <a:pt x="837" y="520"/>
                    <a:pt x="835" y="524"/>
                    <a:pt x="832" y="527"/>
                  </a:cubicBezTo>
                  <a:cubicBezTo>
                    <a:pt x="832" y="527"/>
                    <a:pt x="831" y="527"/>
                    <a:pt x="831" y="527"/>
                  </a:cubicBezTo>
                  <a:cubicBezTo>
                    <a:pt x="830" y="528"/>
                    <a:pt x="829" y="529"/>
                    <a:pt x="829" y="530"/>
                  </a:cubicBezTo>
                  <a:cubicBezTo>
                    <a:pt x="828" y="530"/>
                    <a:pt x="828" y="530"/>
                    <a:pt x="828" y="530"/>
                  </a:cubicBezTo>
                  <a:cubicBezTo>
                    <a:pt x="824" y="534"/>
                    <a:pt x="820" y="538"/>
                    <a:pt x="815" y="541"/>
                  </a:cubicBezTo>
                  <a:cubicBezTo>
                    <a:pt x="815" y="541"/>
                    <a:pt x="815" y="541"/>
                    <a:pt x="815" y="541"/>
                  </a:cubicBezTo>
                  <a:cubicBezTo>
                    <a:pt x="814" y="542"/>
                    <a:pt x="812" y="543"/>
                    <a:pt x="811" y="544"/>
                  </a:cubicBezTo>
                  <a:cubicBezTo>
                    <a:pt x="811" y="544"/>
                    <a:pt x="811" y="544"/>
                    <a:pt x="811" y="544"/>
                  </a:cubicBezTo>
                  <a:cubicBezTo>
                    <a:pt x="807" y="546"/>
                    <a:pt x="804" y="548"/>
                    <a:pt x="800" y="550"/>
                  </a:cubicBezTo>
                  <a:cubicBezTo>
                    <a:pt x="800" y="550"/>
                    <a:pt x="800" y="550"/>
                    <a:pt x="800" y="551"/>
                  </a:cubicBezTo>
                  <a:cubicBezTo>
                    <a:pt x="799" y="551"/>
                    <a:pt x="797" y="552"/>
                    <a:pt x="796" y="552"/>
                  </a:cubicBezTo>
                  <a:cubicBezTo>
                    <a:pt x="796" y="552"/>
                    <a:pt x="796" y="552"/>
                    <a:pt x="795" y="553"/>
                  </a:cubicBezTo>
                  <a:cubicBezTo>
                    <a:pt x="794" y="553"/>
                    <a:pt x="793" y="554"/>
                    <a:pt x="792" y="554"/>
                  </a:cubicBezTo>
                  <a:cubicBezTo>
                    <a:pt x="785" y="557"/>
                    <a:pt x="778" y="559"/>
                    <a:pt x="771" y="561"/>
                  </a:cubicBezTo>
                  <a:cubicBezTo>
                    <a:pt x="770" y="561"/>
                    <a:pt x="768" y="561"/>
                    <a:pt x="766" y="562"/>
                  </a:cubicBezTo>
                  <a:cubicBezTo>
                    <a:pt x="766" y="562"/>
                    <a:pt x="765" y="562"/>
                    <a:pt x="765" y="562"/>
                  </a:cubicBezTo>
                  <a:cubicBezTo>
                    <a:pt x="763" y="562"/>
                    <a:pt x="762" y="562"/>
                    <a:pt x="761" y="562"/>
                  </a:cubicBezTo>
                  <a:cubicBezTo>
                    <a:pt x="760" y="563"/>
                    <a:pt x="760" y="563"/>
                    <a:pt x="759" y="563"/>
                  </a:cubicBezTo>
                  <a:cubicBezTo>
                    <a:pt x="758" y="563"/>
                    <a:pt x="756" y="563"/>
                    <a:pt x="755" y="563"/>
                  </a:cubicBezTo>
                  <a:cubicBezTo>
                    <a:pt x="754" y="563"/>
                    <a:pt x="754" y="563"/>
                    <a:pt x="754" y="563"/>
                  </a:cubicBezTo>
                  <a:cubicBezTo>
                    <a:pt x="752" y="563"/>
                    <a:pt x="751" y="563"/>
                    <a:pt x="749" y="563"/>
                  </a:cubicBezTo>
                  <a:cubicBezTo>
                    <a:pt x="748" y="563"/>
                    <a:pt x="748" y="563"/>
                    <a:pt x="747" y="563"/>
                  </a:cubicBezTo>
                  <a:cubicBezTo>
                    <a:pt x="746" y="563"/>
                    <a:pt x="745" y="563"/>
                    <a:pt x="743" y="563"/>
                  </a:cubicBezTo>
                  <a:cubicBezTo>
                    <a:pt x="743" y="563"/>
                    <a:pt x="742" y="563"/>
                    <a:pt x="742" y="563"/>
                  </a:cubicBezTo>
                  <a:cubicBezTo>
                    <a:pt x="740" y="563"/>
                    <a:pt x="738" y="563"/>
                    <a:pt x="736" y="563"/>
                  </a:cubicBezTo>
                  <a:cubicBezTo>
                    <a:pt x="734" y="563"/>
                    <a:pt x="733" y="563"/>
                    <a:pt x="731" y="562"/>
                  </a:cubicBezTo>
                  <a:cubicBezTo>
                    <a:pt x="730" y="562"/>
                    <a:pt x="730" y="562"/>
                    <a:pt x="729" y="562"/>
                  </a:cubicBezTo>
                  <a:cubicBezTo>
                    <a:pt x="728" y="562"/>
                    <a:pt x="727" y="562"/>
                    <a:pt x="725" y="562"/>
                  </a:cubicBezTo>
                  <a:cubicBezTo>
                    <a:pt x="725" y="561"/>
                    <a:pt x="724" y="561"/>
                    <a:pt x="724" y="561"/>
                  </a:cubicBezTo>
                  <a:cubicBezTo>
                    <a:pt x="722" y="561"/>
                    <a:pt x="720" y="561"/>
                    <a:pt x="719" y="560"/>
                  </a:cubicBezTo>
                  <a:cubicBezTo>
                    <a:pt x="718" y="560"/>
                    <a:pt x="718" y="560"/>
                    <a:pt x="718" y="560"/>
                  </a:cubicBezTo>
                  <a:cubicBezTo>
                    <a:pt x="717" y="560"/>
                    <a:pt x="715" y="559"/>
                    <a:pt x="714" y="559"/>
                  </a:cubicBezTo>
                  <a:cubicBezTo>
                    <a:pt x="713" y="559"/>
                    <a:pt x="712" y="558"/>
                    <a:pt x="712" y="558"/>
                  </a:cubicBezTo>
                  <a:cubicBezTo>
                    <a:pt x="711" y="558"/>
                    <a:pt x="710" y="558"/>
                    <a:pt x="708" y="557"/>
                  </a:cubicBezTo>
                  <a:cubicBezTo>
                    <a:pt x="708" y="557"/>
                    <a:pt x="707" y="557"/>
                    <a:pt x="707" y="557"/>
                  </a:cubicBezTo>
                  <a:cubicBezTo>
                    <a:pt x="705" y="556"/>
                    <a:pt x="704" y="555"/>
                    <a:pt x="702" y="555"/>
                  </a:cubicBezTo>
                  <a:cubicBezTo>
                    <a:pt x="695" y="552"/>
                    <a:pt x="689" y="549"/>
                    <a:pt x="683" y="545"/>
                  </a:cubicBezTo>
                  <a:cubicBezTo>
                    <a:pt x="682" y="544"/>
                    <a:pt x="681" y="543"/>
                    <a:pt x="680" y="543"/>
                  </a:cubicBezTo>
                  <a:cubicBezTo>
                    <a:pt x="679" y="542"/>
                    <a:pt x="679" y="542"/>
                    <a:pt x="679" y="542"/>
                  </a:cubicBezTo>
                  <a:cubicBezTo>
                    <a:pt x="678" y="541"/>
                    <a:pt x="677" y="541"/>
                    <a:pt x="676" y="540"/>
                  </a:cubicBezTo>
                  <a:cubicBezTo>
                    <a:pt x="676" y="540"/>
                    <a:pt x="676" y="540"/>
                    <a:pt x="675" y="539"/>
                  </a:cubicBezTo>
                  <a:cubicBezTo>
                    <a:pt x="672" y="537"/>
                    <a:pt x="669" y="534"/>
                    <a:pt x="666" y="531"/>
                  </a:cubicBezTo>
                  <a:cubicBezTo>
                    <a:pt x="666" y="531"/>
                    <a:pt x="666" y="531"/>
                    <a:pt x="665" y="531"/>
                  </a:cubicBezTo>
                  <a:cubicBezTo>
                    <a:pt x="665" y="530"/>
                    <a:pt x="664" y="529"/>
                    <a:pt x="663" y="528"/>
                  </a:cubicBezTo>
                  <a:cubicBezTo>
                    <a:pt x="663" y="528"/>
                    <a:pt x="662" y="528"/>
                    <a:pt x="662" y="528"/>
                  </a:cubicBezTo>
                  <a:cubicBezTo>
                    <a:pt x="658" y="524"/>
                    <a:pt x="655" y="520"/>
                    <a:pt x="651" y="515"/>
                  </a:cubicBezTo>
                  <a:cubicBezTo>
                    <a:pt x="651" y="515"/>
                    <a:pt x="651" y="515"/>
                    <a:pt x="651" y="514"/>
                  </a:cubicBezTo>
                  <a:cubicBezTo>
                    <a:pt x="650" y="513"/>
                    <a:pt x="649" y="512"/>
                    <a:pt x="649" y="511"/>
                  </a:cubicBezTo>
                  <a:cubicBezTo>
                    <a:pt x="649" y="511"/>
                    <a:pt x="649" y="511"/>
                    <a:pt x="648" y="511"/>
                  </a:cubicBezTo>
                  <a:cubicBezTo>
                    <a:pt x="646" y="507"/>
                    <a:pt x="644" y="504"/>
                    <a:pt x="642" y="500"/>
                  </a:cubicBezTo>
                  <a:cubicBezTo>
                    <a:pt x="642" y="500"/>
                    <a:pt x="642" y="500"/>
                    <a:pt x="642" y="500"/>
                  </a:cubicBezTo>
                  <a:cubicBezTo>
                    <a:pt x="641" y="498"/>
                    <a:pt x="641" y="497"/>
                    <a:pt x="640" y="496"/>
                  </a:cubicBezTo>
                  <a:cubicBezTo>
                    <a:pt x="640" y="496"/>
                    <a:pt x="640" y="495"/>
                    <a:pt x="640" y="495"/>
                  </a:cubicBezTo>
                  <a:cubicBezTo>
                    <a:pt x="639" y="494"/>
                    <a:pt x="639" y="493"/>
                    <a:pt x="638" y="492"/>
                  </a:cubicBezTo>
                  <a:cubicBezTo>
                    <a:pt x="635" y="484"/>
                    <a:pt x="632" y="475"/>
                    <a:pt x="631" y="466"/>
                  </a:cubicBezTo>
                  <a:cubicBezTo>
                    <a:pt x="631" y="466"/>
                    <a:pt x="631" y="465"/>
                    <a:pt x="630" y="464"/>
                  </a:cubicBezTo>
                  <a:cubicBezTo>
                    <a:pt x="630" y="463"/>
                    <a:pt x="630" y="462"/>
                    <a:pt x="630" y="461"/>
                  </a:cubicBezTo>
                  <a:cubicBezTo>
                    <a:pt x="630" y="460"/>
                    <a:pt x="630" y="460"/>
                    <a:pt x="630" y="459"/>
                  </a:cubicBezTo>
                  <a:cubicBezTo>
                    <a:pt x="630" y="458"/>
                    <a:pt x="629" y="456"/>
                    <a:pt x="629" y="454"/>
                  </a:cubicBezTo>
                  <a:cubicBezTo>
                    <a:pt x="629" y="454"/>
                    <a:pt x="629" y="454"/>
                    <a:pt x="629" y="454"/>
                  </a:cubicBezTo>
                  <a:cubicBezTo>
                    <a:pt x="629" y="452"/>
                    <a:pt x="629" y="450"/>
                    <a:pt x="629" y="449"/>
                  </a:cubicBezTo>
                  <a:cubicBezTo>
                    <a:pt x="629" y="448"/>
                    <a:pt x="629" y="448"/>
                    <a:pt x="629" y="447"/>
                  </a:cubicBezTo>
                  <a:cubicBezTo>
                    <a:pt x="629" y="446"/>
                    <a:pt x="629" y="444"/>
                    <a:pt x="629" y="443"/>
                  </a:cubicBezTo>
                  <a:cubicBezTo>
                    <a:pt x="629" y="443"/>
                    <a:pt x="629" y="442"/>
                    <a:pt x="629" y="441"/>
                  </a:cubicBezTo>
                  <a:cubicBezTo>
                    <a:pt x="629" y="440"/>
                    <a:pt x="629" y="438"/>
                    <a:pt x="629" y="436"/>
                  </a:cubicBezTo>
                  <a:cubicBezTo>
                    <a:pt x="630" y="434"/>
                    <a:pt x="630" y="432"/>
                    <a:pt x="630" y="431"/>
                  </a:cubicBezTo>
                  <a:cubicBezTo>
                    <a:pt x="630" y="430"/>
                    <a:pt x="630" y="430"/>
                    <a:pt x="630" y="429"/>
                  </a:cubicBezTo>
                  <a:cubicBezTo>
                    <a:pt x="630" y="428"/>
                    <a:pt x="631" y="426"/>
                    <a:pt x="631" y="425"/>
                  </a:cubicBezTo>
                  <a:cubicBezTo>
                    <a:pt x="631" y="425"/>
                    <a:pt x="631" y="424"/>
                    <a:pt x="631" y="424"/>
                  </a:cubicBezTo>
                  <a:cubicBezTo>
                    <a:pt x="632" y="422"/>
                    <a:pt x="632" y="420"/>
                    <a:pt x="632" y="418"/>
                  </a:cubicBezTo>
                  <a:cubicBezTo>
                    <a:pt x="632" y="418"/>
                    <a:pt x="632" y="418"/>
                    <a:pt x="632" y="418"/>
                  </a:cubicBezTo>
                  <a:cubicBezTo>
                    <a:pt x="633" y="416"/>
                    <a:pt x="633" y="415"/>
                    <a:pt x="634" y="413"/>
                  </a:cubicBezTo>
                  <a:cubicBezTo>
                    <a:pt x="634" y="413"/>
                    <a:pt x="634" y="412"/>
                    <a:pt x="634" y="412"/>
                  </a:cubicBezTo>
                  <a:cubicBezTo>
                    <a:pt x="635" y="410"/>
                    <a:pt x="635" y="409"/>
                    <a:pt x="635" y="408"/>
                  </a:cubicBezTo>
                  <a:cubicBezTo>
                    <a:pt x="635" y="408"/>
                    <a:pt x="636" y="407"/>
                    <a:pt x="636" y="407"/>
                  </a:cubicBezTo>
                  <a:cubicBezTo>
                    <a:pt x="636" y="405"/>
                    <a:pt x="637" y="403"/>
                    <a:pt x="638" y="402"/>
                  </a:cubicBezTo>
                  <a:cubicBezTo>
                    <a:pt x="638" y="402"/>
                    <a:pt x="638" y="402"/>
                    <a:pt x="638" y="402"/>
                  </a:cubicBezTo>
                  <a:cubicBezTo>
                    <a:pt x="640" y="395"/>
                    <a:pt x="644" y="389"/>
                    <a:pt x="648" y="383"/>
                  </a:cubicBezTo>
                  <a:cubicBezTo>
                    <a:pt x="648" y="382"/>
                    <a:pt x="649" y="380"/>
                    <a:pt x="650" y="379"/>
                  </a:cubicBezTo>
                  <a:cubicBezTo>
                    <a:pt x="650" y="379"/>
                    <a:pt x="650" y="379"/>
                    <a:pt x="650" y="379"/>
                  </a:cubicBezTo>
                  <a:cubicBezTo>
                    <a:pt x="651" y="378"/>
                    <a:pt x="652" y="377"/>
                    <a:pt x="653" y="376"/>
                  </a:cubicBezTo>
                  <a:cubicBezTo>
                    <a:pt x="653" y="375"/>
                    <a:pt x="653" y="375"/>
                    <a:pt x="653" y="375"/>
                  </a:cubicBezTo>
                  <a:cubicBezTo>
                    <a:pt x="655" y="372"/>
                    <a:pt x="658" y="369"/>
                    <a:pt x="661" y="366"/>
                  </a:cubicBezTo>
                  <a:cubicBezTo>
                    <a:pt x="661" y="366"/>
                    <a:pt x="661" y="365"/>
                    <a:pt x="661" y="365"/>
                  </a:cubicBezTo>
                  <a:cubicBezTo>
                    <a:pt x="662" y="364"/>
                    <a:pt x="663" y="363"/>
                    <a:pt x="664" y="363"/>
                  </a:cubicBezTo>
                  <a:cubicBezTo>
                    <a:pt x="664" y="362"/>
                    <a:pt x="664" y="362"/>
                    <a:pt x="665" y="362"/>
                  </a:cubicBezTo>
                  <a:cubicBezTo>
                    <a:pt x="669" y="358"/>
                    <a:pt x="673" y="355"/>
                    <a:pt x="677" y="351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9" y="350"/>
                    <a:pt x="680" y="349"/>
                    <a:pt x="681" y="349"/>
                  </a:cubicBezTo>
                  <a:cubicBezTo>
                    <a:pt x="681" y="348"/>
                    <a:pt x="682" y="348"/>
                    <a:pt x="682" y="348"/>
                  </a:cubicBezTo>
                  <a:cubicBezTo>
                    <a:pt x="685" y="346"/>
                    <a:pt x="689" y="344"/>
                    <a:pt x="692" y="342"/>
                  </a:cubicBezTo>
                  <a:cubicBezTo>
                    <a:pt x="693" y="342"/>
                    <a:pt x="693" y="342"/>
                    <a:pt x="693" y="342"/>
                  </a:cubicBezTo>
                  <a:cubicBezTo>
                    <a:pt x="694" y="341"/>
                    <a:pt x="695" y="341"/>
                    <a:pt x="696" y="340"/>
                  </a:cubicBezTo>
                  <a:cubicBezTo>
                    <a:pt x="697" y="340"/>
                    <a:pt x="697" y="340"/>
                    <a:pt x="697" y="340"/>
                  </a:cubicBezTo>
                  <a:cubicBezTo>
                    <a:pt x="698" y="339"/>
                    <a:pt x="700" y="339"/>
                    <a:pt x="701" y="338"/>
                  </a:cubicBezTo>
                  <a:cubicBezTo>
                    <a:pt x="707" y="335"/>
                    <a:pt x="714" y="333"/>
                    <a:pt x="721" y="331"/>
                  </a:cubicBezTo>
                  <a:cubicBezTo>
                    <a:pt x="723" y="331"/>
                    <a:pt x="725" y="331"/>
                    <a:pt x="726" y="331"/>
                  </a:cubicBezTo>
                  <a:cubicBezTo>
                    <a:pt x="727" y="330"/>
                    <a:pt x="727" y="330"/>
                    <a:pt x="728" y="330"/>
                  </a:cubicBezTo>
                  <a:cubicBezTo>
                    <a:pt x="729" y="330"/>
                    <a:pt x="730" y="330"/>
                    <a:pt x="732" y="330"/>
                  </a:cubicBezTo>
                  <a:cubicBezTo>
                    <a:pt x="732" y="330"/>
                    <a:pt x="733" y="330"/>
                    <a:pt x="733" y="330"/>
                  </a:cubicBezTo>
                  <a:cubicBezTo>
                    <a:pt x="735" y="329"/>
                    <a:pt x="736" y="329"/>
                    <a:pt x="738" y="329"/>
                  </a:cubicBezTo>
                  <a:cubicBezTo>
                    <a:pt x="738" y="329"/>
                    <a:pt x="738" y="329"/>
                    <a:pt x="739" y="329"/>
                  </a:cubicBezTo>
                  <a:cubicBezTo>
                    <a:pt x="740" y="329"/>
                    <a:pt x="742" y="329"/>
                    <a:pt x="744" y="329"/>
                  </a:cubicBezTo>
                  <a:cubicBezTo>
                    <a:pt x="744" y="329"/>
                    <a:pt x="745" y="329"/>
                    <a:pt x="745" y="329"/>
                  </a:cubicBezTo>
                  <a:cubicBezTo>
                    <a:pt x="747" y="329"/>
                    <a:pt x="748" y="329"/>
                    <a:pt x="749" y="329"/>
                  </a:cubicBezTo>
                  <a:cubicBezTo>
                    <a:pt x="750" y="329"/>
                    <a:pt x="750" y="329"/>
                    <a:pt x="751" y="329"/>
                  </a:cubicBezTo>
                  <a:cubicBezTo>
                    <a:pt x="753" y="329"/>
                    <a:pt x="755" y="329"/>
                    <a:pt x="756" y="329"/>
                  </a:cubicBezTo>
                  <a:cubicBezTo>
                    <a:pt x="758" y="329"/>
                    <a:pt x="760" y="330"/>
                    <a:pt x="762" y="330"/>
                  </a:cubicBezTo>
                  <a:cubicBezTo>
                    <a:pt x="762" y="330"/>
                    <a:pt x="763" y="330"/>
                    <a:pt x="763" y="330"/>
                  </a:cubicBezTo>
                  <a:cubicBezTo>
                    <a:pt x="765" y="330"/>
                    <a:pt x="766" y="330"/>
                    <a:pt x="767" y="331"/>
                  </a:cubicBezTo>
                  <a:cubicBezTo>
                    <a:pt x="768" y="331"/>
                    <a:pt x="768" y="331"/>
                    <a:pt x="769" y="331"/>
                  </a:cubicBezTo>
                  <a:cubicBezTo>
                    <a:pt x="771" y="331"/>
                    <a:pt x="772" y="332"/>
                    <a:pt x="774" y="332"/>
                  </a:cubicBezTo>
                  <a:cubicBezTo>
                    <a:pt x="774" y="332"/>
                    <a:pt x="774" y="332"/>
                    <a:pt x="775" y="332"/>
                  </a:cubicBezTo>
                  <a:cubicBezTo>
                    <a:pt x="776" y="333"/>
                    <a:pt x="778" y="333"/>
                    <a:pt x="779" y="333"/>
                  </a:cubicBezTo>
                  <a:cubicBezTo>
                    <a:pt x="780" y="334"/>
                    <a:pt x="780" y="334"/>
                    <a:pt x="781" y="334"/>
                  </a:cubicBezTo>
                  <a:cubicBezTo>
                    <a:pt x="782" y="334"/>
                    <a:pt x="783" y="335"/>
                    <a:pt x="784" y="335"/>
                  </a:cubicBezTo>
                  <a:cubicBezTo>
                    <a:pt x="785" y="335"/>
                    <a:pt x="785" y="335"/>
                    <a:pt x="786" y="336"/>
                  </a:cubicBezTo>
                  <a:cubicBezTo>
                    <a:pt x="787" y="336"/>
                    <a:pt x="789" y="337"/>
                    <a:pt x="791" y="337"/>
                  </a:cubicBezTo>
                  <a:cubicBezTo>
                    <a:pt x="797" y="340"/>
                    <a:pt x="804" y="344"/>
                    <a:pt x="810" y="347"/>
                  </a:cubicBezTo>
                  <a:cubicBezTo>
                    <a:pt x="811" y="348"/>
                    <a:pt x="812" y="349"/>
                    <a:pt x="813" y="350"/>
                  </a:cubicBezTo>
                  <a:cubicBezTo>
                    <a:pt x="813" y="350"/>
                    <a:pt x="813" y="350"/>
                    <a:pt x="814" y="350"/>
                  </a:cubicBezTo>
                  <a:cubicBezTo>
                    <a:pt x="815" y="351"/>
                    <a:pt x="816" y="352"/>
                    <a:pt x="817" y="352"/>
                  </a:cubicBezTo>
                  <a:cubicBezTo>
                    <a:pt x="817" y="353"/>
                    <a:pt x="817" y="353"/>
                    <a:pt x="817" y="353"/>
                  </a:cubicBezTo>
                  <a:cubicBezTo>
                    <a:pt x="821" y="355"/>
                    <a:pt x="824" y="358"/>
                    <a:pt x="827" y="361"/>
                  </a:cubicBezTo>
                  <a:cubicBezTo>
                    <a:pt x="827" y="361"/>
                    <a:pt x="827" y="361"/>
                    <a:pt x="827" y="361"/>
                  </a:cubicBezTo>
                  <a:cubicBezTo>
                    <a:pt x="828" y="362"/>
                    <a:pt x="829" y="363"/>
                    <a:pt x="830" y="364"/>
                  </a:cubicBezTo>
                  <a:cubicBezTo>
                    <a:pt x="830" y="364"/>
                    <a:pt x="830" y="364"/>
                    <a:pt x="831" y="364"/>
                  </a:cubicBezTo>
                  <a:cubicBezTo>
                    <a:pt x="834" y="368"/>
                    <a:pt x="838" y="373"/>
                    <a:pt x="841" y="377"/>
                  </a:cubicBezTo>
                  <a:cubicBezTo>
                    <a:pt x="841" y="377"/>
                    <a:pt x="842" y="378"/>
                    <a:pt x="842" y="378"/>
                  </a:cubicBezTo>
                  <a:cubicBezTo>
                    <a:pt x="842" y="379"/>
                    <a:pt x="843" y="380"/>
                    <a:pt x="844" y="381"/>
                  </a:cubicBezTo>
                  <a:cubicBezTo>
                    <a:pt x="844" y="381"/>
                    <a:pt x="844" y="381"/>
                    <a:pt x="844" y="382"/>
                  </a:cubicBezTo>
                  <a:cubicBezTo>
                    <a:pt x="847" y="385"/>
                    <a:pt x="849" y="389"/>
                    <a:pt x="851" y="392"/>
                  </a:cubicBezTo>
                  <a:cubicBezTo>
                    <a:pt x="851" y="392"/>
                    <a:pt x="851" y="393"/>
                    <a:pt x="851" y="393"/>
                  </a:cubicBezTo>
                  <a:cubicBezTo>
                    <a:pt x="851" y="394"/>
                    <a:pt x="852" y="395"/>
                    <a:pt x="852" y="396"/>
                  </a:cubicBezTo>
                  <a:cubicBezTo>
                    <a:pt x="853" y="396"/>
                    <a:pt x="853" y="397"/>
                    <a:pt x="853" y="397"/>
                  </a:cubicBezTo>
                  <a:cubicBezTo>
                    <a:pt x="853" y="398"/>
                    <a:pt x="854" y="399"/>
                    <a:pt x="854" y="401"/>
                  </a:cubicBezTo>
                  <a:cubicBezTo>
                    <a:pt x="857" y="407"/>
                    <a:pt x="859" y="414"/>
                    <a:pt x="861" y="421"/>
                  </a:cubicBezTo>
                  <a:cubicBezTo>
                    <a:pt x="861" y="423"/>
                    <a:pt x="862" y="424"/>
                    <a:pt x="862" y="426"/>
                  </a:cubicBezTo>
                  <a:cubicBezTo>
                    <a:pt x="862" y="427"/>
                    <a:pt x="862" y="427"/>
                    <a:pt x="862" y="428"/>
                  </a:cubicBezTo>
                  <a:cubicBezTo>
                    <a:pt x="862" y="429"/>
                    <a:pt x="863" y="430"/>
                    <a:pt x="863" y="431"/>
                  </a:cubicBezTo>
                  <a:cubicBezTo>
                    <a:pt x="863" y="432"/>
                    <a:pt x="863" y="433"/>
                    <a:pt x="863" y="433"/>
                  </a:cubicBezTo>
                  <a:cubicBezTo>
                    <a:pt x="863" y="435"/>
                    <a:pt x="863" y="436"/>
                    <a:pt x="863" y="438"/>
                  </a:cubicBezTo>
                  <a:cubicBezTo>
                    <a:pt x="863" y="438"/>
                    <a:pt x="863" y="438"/>
                    <a:pt x="863" y="438"/>
                  </a:cubicBezTo>
                  <a:cubicBezTo>
                    <a:pt x="863" y="440"/>
                    <a:pt x="864" y="442"/>
                    <a:pt x="864" y="444"/>
                  </a:cubicBezTo>
                  <a:lnTo>
                    <a:pt x="864" y="445"/>
                  </a:lnTo>
                  <a:cubicBezTo>
                    <a:pt x="864" y="447"/>
                    <a:pt x="864" y="448"/>
                    <a:pt x="864" y="449"/>
                  </a:cubicBezTo>
                  <a:cubicBezTo>
                    <a:pt x="864" y="450"/>
                    <a:pt x="864" y="450"/>
                    <a:pt x="864" y="451"/>
                  </a:cubicBezTo>
                  <a:cubicBezTo>
                    <a:pt x="863" y="453"/>
                    <a:pt x="863" y="454"/>
                    <a:pt x="863" y="456"/>
                  </a:cubicBezTo>
                  <a:cubicBezTo>
                    <a:pt x="863" y="458"/>
                    <a:pt x="863" y="460"/>
                    <a:pt x="863" y="462"/>
                  </a:cubicBezTo>
                  <a:close/>
                  <a:moveTo>
                    <a:pt x="942" y="498"/>
                  </a:moveTo>
                  <a:lnTo>
                    <a:pt x="948" y="429"/>
                  </a:lnTo>
                  <a:lnTo>
                    <a:pt x="908" y="425"/>
                  </a:lnTo>
                  <a:cubicBezTo>
                    <a:pt x="906" y="406"/>
                    <a:pt x="900" y="387"/>
                    <a:pt x="891" y="370"/>
                  </a:cubicBezTo>
                  <a:lnTo>
                    <a:pt x="922" y="344"/>
                  </a:lnTo>
                  <a:lnTo>
                    <a:pt x="877" y="291"/>
                  </a:lnTo>
                  <a:lnTo>
                    <a:pt x="846" y="317"/>
                  </a:lnTo>
                  <a:cubicBezTo>
                    <a:pt x="831" y="305"/>
                    <a:pt x="814" y="296"/>
                    <a:pt x="795" y="290"/>
                  </a:cubicBezTo>
                  <a:lnTo>
                    <a:pt x="798" y="250"/>
                  </a:lnTo>
                  <a:lnTo>
                    <a:pt x="729" y="244"/>
                  </a:lnTo>
                  <a:lnTo>
                    <a:pt x="725" y="284"/>
                  </a:lnTo>
                  <a:cubicBezTo>
                    <a:pt x="706" y="287"/>
                    <a:pt x="687" y="293"/>
                    <a:pt x="670" y="302"/>
                  </a:cubicBezTo>
                  <a:lnTo>
                    <a:pt x="644" y="271"/>
                  </a:lnTo>
                  <a:lnTo>
                    <a:pt x="591" y="316"/>
                  </a:lnTo>
                  <a:lnTo>
                    <a:pt x="617" y="346"/>
                  </a:lnTo>
                  <a:cubicBezTo>
                    <a:pt x="605" y="362"/>
                    <a:pt x="596" y="379"/>
                    <a:pt x="590" y="398"/>
                  </a:cubicBezTo>
                  <a:lnTo>
                    <a:pt x="550" y="394"/>
                  </a:lnTo>
                  <a:lnTo>
                    <a:pt x="544" y="464"/>
                  </a:lnTo>
                  <a:lnTo>
                    <a:pt x="584" y="467"/>
                  </a:lnTo>
                  <a:cubicBezTo>
                    <a:pt x="587" y="487"/>
                    <a:pt x="593" y="505"/>
                    <a:pt x="602" y="522"/>
                  </a:cubicBezTo>
                  <a:lnTo>
                    <a:pt x="571" y="548"/>
                  </a:lnTo>
                  <a:lnTo>
                    <a:pt x="616" y="601"/>
                  </a:lnTo>
                  <a:lnTo>
                    <a:pt x="647" y="575"/>
                  </a:lnTo>
                  <a:cubicBezTo>
                    <a:pt x="662" y="587"/>
                    <a:pt x="679" y="596"/>
                    <a:pt x="698" y="602"/>
                  </a:cubicBezTo>
                  <a:lnTo>
                    <a:pt x="694" y="642"/>
                  </a:lnTo>
                  <a:lnTo>
                    <a:pt x="764" y="648"/>
                  </a:lnTo>
                  <a:lnTo>
                    <a:pt x="767" y="608"/>
                  </a:lnTo>
                  <a:cubicBezTo>
                    <a:pt x="787" y="606"/>
                    <a:pt x="805" y="600"/>
                    <a:pt x="822" y="591"/>
                  </a:cubicBezTo>
                  <a:lnTo>
                    <a:pt x="848" y="621"/>
                  </a:lnTo>
                  <a:lnTo>
                    <a:pt x="901" y="577"/>
                  </a:lnTo>
                  <a:lnTo>
                    <a:pt x="876" y="546"/>
                  </a:lnTo>
                  <a:cubicBezTo>
                    <a:pt x="887" y="531"/>
                    <a:pt x="896" y="513"/>
                    <a:pt x="902" y="494"/>
                  </a:cubicBezTo>
                  <a:lnTo>
                    <a:pt x="942" y="49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8292875" y="5086081"/>
              <a:ext cx="645854" cy="2561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</a:t>
              </a:r>
              <a:r>
                <a:rPr lang="en-US" altLang="zh-CN" sz="1600" b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58"/>
            <p:cNvSpPr txBox="1">
              <a:spLocks noChangeArrowheads="1"/>
            </p:cNvSpPr>
            <p:nvPr/>
          </p:nvSpPr>
          <p:spPr bwMode="auto">
            <a:xfrm>
              <a:off x="7529125" y="5448515"/>
              <a:ext cx="2266950" cy="480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测试结果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904207" y="3416289"/>
            <a:ext cx="2242330" cy="1546310"/>
            <a:chOff x="9977248" y="4307972"/>
            <a:chExt cx="2266950" cy="1660702"/>
          </a:xfrm>
        </p:grpSpPr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10713571" y="5089733"/>
              <a:ext cx="619655" cy="264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</a:t>
              </a:r>
              <a:r>
                <a:rPr lang="en-US" altLang="zh-CN" sz="1600" b="1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10707311" y="4307972"/>
              <a:ext cx="769938" cy="650876"/>
            </a:xfrm>
            <a:custGeom>
              <a:avLst/>
              <a:gdLst>
                <a:gd name="T0" fmla="*/ 683184 w 923"/>
                <a:gd name="T1" fmla="*/ 0 h 771"/>
                <a:gd name="T2" fmla="*/ 769938 w 923"/>
                <a:gd name="T3" fmla="*/ 87796 h 771"/>
                <a:gd name="T4" fmla="*/ 744079 w 923"/>
                <a:gd name="T5" fmla="*/ 325860 h 771"/>
                <a:gd name="T6" fmla="*/ 614783 w 923"/>
                <a:gd name="T7" fmla="*/ 351185 h 771"/>
                <a:gd name="T8" fmla="*/ 487155 w 923"/>
                <a:gd name="T9" fmla="*/ 510738 h 771"/>
                <a:gd name="T10" fmla="*/ 487155 w 923"/>
                <a:gd name="T11" fmla="*/ 351185 h 771"/>
                <a:gd name="T12" fmla="*/ 418753 w 923"/>
                <a:gd name="T13" fmla="*/ 310664 h 771"/>
                <a:gd name="T14" fmla="*/ 527195 w 923"/>
                <a:gd name="T15" fmla="*/ 310664 h 771"/>
                <a:gd name="T16" fmla="*/ 527195 w 923"/>
                <a:gd name="T17" fmla="*/ 396772 h 771"/>
                <a:gd name="T18" fmla="*/ 595597 w 923"/>
                <a:gd name="T19" fmla="*/ 310664 h 771"/>
                <a:gd name="T20" fmla="*/ 683184 w 923"/>
                <a:gd name="T21" fmla="*/ 310664 h 771"/>
                <a:gd name="T22" fmla="*/ 729898 w 923"/>
                <a:gd name="T23" fmla="*/ 264233 h 771"/>
                <a:gd name="T24" fmla="*/ 715717 w 923"/>
                <a:gd name="T25" fmla="*/ 54873 h 771"/>
                <a:gd name="T26" fmla="*/ 252753 w 923"/>
                <a:gd name="T27" fmla="*/ 40521 h 771"/>
                <a:gd name="T28" fmla="*/ 206040 w 923"/>
                <a:gd name="T29" fmla="*/ 87796 h 771"/>
                <a:gd name="T30" fmla="*/ 188522 w 923"/>
                <a:gd name="T31" fmla="*/ 300534 h 771"/>
                <a:gd name="T32" fmla="*/ 166000 w 923"/>
                <a:gd name="T33" fmla="*/ 264233 h 771"/>
                <a:gd name="T34" fmla="*/ 191859 w 923"/>
                <a:gd name="T35" fmla="*/ 26170 h 771"/>
                <a:gd name="T36" fmla="*/ 108442 w 923"/>
                <a:gd name="T37" fmla="*/ 290403 h 771"/>
                <a:gd name="T38" fmla="*/ 37538 w 923"/>
                <a:gd name="T39" fmla="*/ 362160 h 771"/>
                <a:gd name="T40" fmla="*/ 179346 w 923"/>
                <a:gd name="T41" fmla="*/ 362160 h 771"/>
                <a:gd name="T42" fmla="*/ 303638 w 923"/>
                <a:gd name="T43" fmla="*/ 223712 h 771"/>
                <a:gd name="T44" fmla="*/ 217718 w 923"/>
                <a:gd name="T45" fmla="*/ 310664 h 771"/>
                <a:gd name="T46" fmla="*/ 388723 w 923"/>
                <a:gd name="T47" fmla="*/ 310664 h 771"/>
                <a:gd name="T48" fmla="*/ 228562 w 923"/>
                <a:gd name="T49" fmla="*/ 631458 h 771"/>
                <a:gd name="T50" fmla="*/ 228562 w 923"/>
                <a:gd name="T51" fmla="*/ 507362 h 771"/>
                <a:gd name="T52" fmla="*/ 237738 w 923"/>
                <a:gd name="T53" fmla="*/ 631458 h 771"/>
                <a:gd name="T54" fmla="*/ 372039 w 923"/>
                <a:gd name="T55" fmla="*/ 650875 h 771"/>
                <a:gd name="T56" fmla="*/ 372039 w 923"/>
                <a:gd name="T57" fmla="*/ 507362 h 771"/>
                <a:gd name="T58" fmla="*/ 381215 w 923"/>
                <a:gd name="T59" fmla="*/ 631458 h 771"/>
                <a:gd name="T60" fmla="*/ 435436 w 923"/>
                <a:gd name="T61" fmla="*/ 462619 h 771"/>
                <a:gd name="T62" fmla="*/ 226060 w 923"/>
                <a:gd name="T63" fmla="*/ 407747 h 771"/>
                <a:gd name="T64" fmla="*/ 172673 w 923"/>
                <a:gd name="T65" fmla="*/ 631458 h 771"/>
                <a:gd name="T66" fmla="*/ 45879 w 923"/>
                <a:gd name="T67" fmla="*/ 627238 h 771"/>
                <a:gd name="T68" fmla="*/ 45879 w 923"/>
                <a:gd name="T69" fmla="*/ 525090 h 771"/>
                <a:gd name="T70" fmla="*/ 54221 w 923"/>
                <a:gd name="T71" fmla="*/ 627238 h 771"/>
                <a:gd name="T72" fmla="*/ 145145 w 923"/>
                <a:gd name="T73" fmla="*/ 639056 h 771"/>
                <a:gd name="T74" fmla="*/ 147648 w 923"/>
                <a:gd name="T75" fmla="*/ 442359 h 771"/>
                <a:gd name="T76" fmla="*/ 0 w 923"/>
                <a:gd name="T77" fmla="*/ 487101 h 771"/>
                <a:gd name="T78" fmla="*/ 45879 w 923"/>
                <a:gd name="T79" fmla="*/ 627238 h 77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923" h="771">
                  <a:moveTo>
                    <a:pt x="303" y="0"/>
                  </a:moveTo>
                  <a:lnTo>
                    <a:pt x="819" y="0"/>
                  </a:lnTo>
                  <a:cubicBezTo>
                    <a:pt x="848" y="0"/>
                    <a:pt x="873" y="12"/>
                    <a:pt x="892" y="31"/>
                  </a:cubicBezTo>
                  <a:cubicBezTo>
                    <a:pt x="911" y="50"/>
                    <a:pt x="923" y="76"/>
                    <a:pt x="923" y="104"/>
                  </a:cubicBezTo>
                  <a:lnTo>
                    <a:pt x="923" y="313"/>
                  </a:lnTo>
                  <a:cubicBezTo>
                    <a:pt x="923" y="341"/>
                    <a:pt x="911" y="367"/>
                    <a:pt x="892" y="386"/>
                  </a:cubicBezTo>
                  <a:cubicBezTo>
                    <a:pt x="873" y="405"/>
                    <a:pt x="848" y="416"/>
                    <a:pt x="819" y="416"/>
                  </a:cubicBezTo>
                  <a:lnTo>
                    <a:pt x="737" y="416"/>
                  </a:lnTo>
                  <a:lnTo>
                    <a:pt x="626" y="553"/>
                  </a:lnTo>
                  <a:lnTo>
                    <a:pt x="584" y="605"/>
                  </a:lnTo>
                  <a:lnTo>
                    <a:pt x="584" y="537"/>
                  </a:lnTo>
                  <a:lnTo>
                    <a:pt x="584" y="416"/>
                  </a:lnTo>
                  <a:lnTo>
                    <a:pt x="494" y="416"/>
                  </a:lnTo>
                  <a:cubicBezTo>
                    <a:pt x="499" y="401"/>
                    <a:pt x="502" y="385"/>
                    <a:pt x="502" y="368"/>
                  </a:cubicBezTo>
                  <a:lnTo>
                    <a:pt x="608" y="368"/>
                  </a:lnTo>
                  <a:lnTo>
                    <a:pt x="632" y="368"/>
                  </a:lnTo>
                  <a:lnTo>
                    <a:pt x="632" y="392"/>
                  </a:lnTo>
                  <a:lnTo>
                    <a:pt x="632" y="470"/>
                  </a:lnTo>
                  <a:lnTo>
                    <a:pt x="707" y="377"/>
                  </a:lnTo>
                  <a:lnTo>
                    <a:pt x="714" y="368"/>
                  </a:lnTo>
                  <a:lnTo>
                    <a:pt x="726" y="368"/>
                  </a:lnTo>
                  <a:lnTo>
                    <a:pt x="819" y="368"/>
                  </a:lnTo>
                  <a:cubicBezTo>
                    <a:pt x="834" y="368"/>
                    <a:pt x="848" y="362"/>
                    <a:pt x="858" y="352"/>
                  </a:cubicBezTo>
                  <a:cubicBezTo>
                    <a:pt x="868" y="342"/>
                    <a:pt x="875" y="328"/>
                    <a:pt x="875" y="313"/>
                  </a:cubicBezTo>
                  <a:lnTo>
                    <a:pt x="875" y="104"/>
                  </a:lnTo>
                  <a:cubicBezTo>
                    <a:pt x="875" y="89"/>
                    <a:pt x="868" y="75"/>
                    <a:pt x="858" y="65"/>
                  </a:cubicBezTo>
                  <a:cubicBezTo>
                    <a:pt x="848" y="55"/>
                    <a:pt x="834" y="48"/>
                    <a:pt x="819" y="48"/>
                  </a:cubicBezTo>
                  <a:lnTo>
                    <a:pt x="303" y="48"/>
                  </a:lnTo>
                  <a:cubicBezTo>
                    <a:pt x="288" y="48"/>
                    <a:pt x="274" y="55"/>
                    <a:pt x="264" y="65"/>
                  </a:cubicBezTo>
                  <a:cubicBezTo>
                    <a:pt x="253" y="75"/>
                    <a:pt x="247" y="89"/>
                    <a:pt x="247" y="104"/>
                  </a:cubicBezTo>
                  <a:lnTo>
                    <a:pt x="247" y="293"/>
                  </a:lnTo>
                  <a:cubicBezTo>
                    <a:pt x="235" y="311"/>
                    <a:pt x="228" y="333"/>
                    <a:pt x="226" y="356"/>
                  </a:cubicBezTo>
                  <a:cubicBezTo>
                    <a:pt x="219" y="347"/>
                    <a:pt x="210" y="338"/>
                    <a:pt x="201" y="332"/>
                  </a:cubicBezTo>
                  <a:cubicBezTo>
                    <a:pt x="200" y="325"/>
                    <a:pt x="199" y="319"/>
                    <a:pt x="199" y="313"/>
                  </a:cubicBezTo>
                  <a:lnTo>
                    <a:pt x="199" y="104"/>
                  </a:lnTo>
                  <a:cubicBezTo>
                    <a:pt x="199" y="76"/>
                    <a:pt x="211" y="50"/>
                    <a:pt x="230" y="31"/>
                  </a:cubicBezTo>
                  <a:cubicBezTo>
                    <a:pt x="248" y="12"/>
                    <a:pt x="274" y="0"/>
                    <a:pt x="303" y="0"/>
                  </a:cubicBezTo>
                  <a:close/>
                  <a:moveTo>
                    <a:pt x="130" y="344"/>
                  </a:moveTo>
                  <a:lnTo>
                    <a:pt x="130" y="344"/>
                  </a:lnTo>
                  <a:cubicBezTo>
                    <a:pt x="83" y="344"/>
                    <a:pt x="45" y="382"/>
                    <a:pt x="45" y="429"/>
                  </a:cubicBezTo>
                  <a:cubicBezTo>
                    <a:pt x="45" y="476"/>
                    <a:pt x="83" y="514"/>
                    <a:pt x="130" y="514"/>
                  </a:cubicBezTo>
                  <a:cubicBezTo>
                    <a:pt x="177" y="514"/>
                    <a:pt x="215" y="476"/>
                    <a:pt x="215" y="429"/>
                  </a:cubicBezTo>
                  <a:cubicBezTo>
                    <a:pt x="215" y="382"/>
                    <a:pt x="177" y="344"/>
                    <a:pt x="130" y="344"/>
                  </a:cubicBezTo>
                  <a:close/>
                  <a:moveTo>
                    <a:pt x="364" y="265"/>
                  </a:moveTo>
                  <a:lnTo>
                    <a:pt x="364" y="265"/>
                  </a:lnTo>
                  <a:cubicBezTo>
                    <a:pt x="307" y="265"/>
                    <a:pt x="261" y="311"/>
                    <a:pt x="261" y="368"/>
                  </a:cubicBezTo>
                  <a:cubicBezTo>
                    <a:pt x="261" y="425"/>
                    <a:pt x="307" y="471"/>
                    <a:pt x="364" y="471"/>
                  </a:cubicBezTo>
                  <a:cubicBezTo>
                    <a:pt x="420" y="471"/>
                    <a:pt x="466" y="425"/>
                    <a:pt x="466" y="368"/>
                  </a:cubicBezTo>
                  <a:cubicBezTo>
                    <a:pt x="466" y="311"/>
                    <a:pt x="420" y="265"/>
                    <a:pt x="364" y="265"/>
                  </a:cubicBezTo>
                  <a:close/>
                  <a:moveTo>
                    <a:pt x="274" y="748"/>
                  </a:moveTo>
                  <a:lnTo>
                    <a:pt x="274" y="748"/>
                  </a:lnTo>
                  <a:lnTo>
                    <a:pt x="274" y="601"/>
                  </a:lnTo>
                  <a:lnTo>
                    <a:pt x="285" y="601"/>
                  </a:lnTo>
                  <a:lnTo>
                    <a:pt x="285" y="748"/>
                  </a:lnTo>
                  <a:lnTo>
                    <a:pt x="285" y="771"/>
                  </a:lnTo>
                  <a:lnTo>
                    <a:pt x="446" y="771"/>
                  </a:lnTo>
                  <a:lnTo>
                    <a:pt x="446" y="748"/>
                  </a:lnTo>
                  <a:lnTo>
                    <a:pt x="446" y="601"/>
                  </a:lnTo>
                  <a:lnTo>
                    <a:pt x="457" y="601"/>
                  </a:lnTo>
                  <a:lnTo>
                    <a:pt x="457" y="748"/>
                  </a:lnTo>
                  <a:lnTo>
                    <a:pt x="522" y="748"/>
                  </a:lnTo>
                  <a:lnTo>
                    <a:pt x="522" y="548"/>
                  </a:lnTo>
                  <a:cubicBezTo>
                    <a:pt x="522" y="512"/>
                    <a:pt x="493" y="483"/>
                    <a:pt x="458" y="483"/>
                  </a:cubicBezTo>
                  <a:cubicBezTo>
                    <a:pt x="262" y="483"/>
                    <a:pt x="468" y="483"/>
                    <a:pt x="271" y="483"/>
                  </a:cubicBezTo>
                  <a:cubicBezTo>
                    <a:pt x="236" y="483"/>
                    <a:pt x="207" y="512"/>
                    <a:pt x="207" y="548"/>
                  </a:cubicBezTo>
                  <a:lnTo>
                    <a:pt x="207" y="748"/>
                  </a:lnTo>
                  <a:cubicBezTo>
                    <a:pt x="218" y="748"/>
                    <a:pt x="245" y="748"/>
                    <a:pt x="274" y="748"/>
                  </a:cubicBezTo>
                  <a:close/>
                  <a:moveTo>
                    <a:pt x="55" y="743"/>
                  </a:moveTo>
                  <a:lnTo>
                    <a:pt x="55" y="743"/>
                  </a:lnTo>
                  <a:lnTo>
                    <a:pt x="55" y="622"/>
                  </a:lnTo>
                  <a:lnTo>
                    <a:pt x="65" y="622"/>
                  </a:lnTo>
                  <a:lnTo>
                    <a:pt x="65" y="743"/>
                  </a:lnTo>
                  <a:lnTo>
                    <a:pt x="65" y="757"/>
                  </a:lnTo>
                  <a:lnTo>
                    <a:pt x="174" y="757"/>
                  </a:lnTo>
                  <a:lnTo>
                    <a:pt x="174" y="548"/>
                  </a:lnTo>
                  <a:cubicBezTo>
                    <a:pt x="174" y="540"/>
                    <a:pt x="175" y="532"/>
                    <a:pt x="177" y="524"/>
                  </a:cubicBezTo>
                  <a:lnTo>
                    <a:pt x="53" y="524"/>
                  </a:lnTo>
                  <a:cubicBezTo>
                    <a:pt x="24" y="524"/>
                    <a:pt x="0" y="548"/>
                    <a:pt x="0" y="577"/>
                  </a:cubicBezTo>
                  <a:lnTo>
                    <a:pt x="0" y="743"/>
                  </a:lnTo>
                  <a:cubicBezTo>
                    <a:pt x="10" y="743"/>
                    <a:pt x="32" y="743"/>
                    <a:pt x="55" y="74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TextBox 58"/>
            <p:cNvSpPr txBox="1">
              <a:spLocks noChangeArrowheads="1"/>
            </p:cNvSpPr>
            <p:nvPr/>
          </p:nvSpPr>
          <p:spPr bwMode="auto">
            <a:xfrm>
              <a:off x="9977248" y="5472856"/>
              <a:ext cx="2266950" cy="495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791679" y="3271653"/>
            <a:ext cx="0" cy="164406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Line 7"/>
          <p:cNvSpPr>
            <a:spLocks noChangeShapeType="1"/>
          </p:cNvSpPr>
          <p:nvPr/>
        </p:nvSpPr>
        <p:spPr bwMode="auto">
          <a:xfrm>
            <a:off x="8911840" y="3261185"/>
            <a:ext cx="0" cy="164406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Line 7"/>
          <p:cNvSpPr>
            <a:spLocks noChangeShapeType="1"/>
          </p:cNvSpPr>
          <p:nvPr/>
        </p:nvSpPr>
        <p:spPr bwMode="auto">
          <a:xfrm>
            <a:off x="4679151" y="3300967"/>
            <a:ext cx="0" cy="164406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Line 7"/>
          <p:cNvSpPr>
            <a:spLocks noChangeShapeType="1"/>
          </p:cNvSpPr>
          <p:nvPr/>
        </p:nvSpPr>
        <p:spPr bwMode="auto">
          <a:xfrm>
            <a:off x="2735277" y="3341740"/>
            <a:ext cx="0" cy="164406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 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2019 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9EB0">
              <a:lumMod val="50000"/>
            </a:srgb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Freeform 11"/>
          <p:cNvSpPr>
            <a:spLocks noEditPoints="1"/>
          </p:cNvSpPr>
          <p:nvPr/>
        </p:nvSpPr>
        <p:spPr bwMode="auto">
          <a:xfrm>
            <a:off x="5595938" y="936625"/>
            <a:ext cx="1152525" cy="1217613"/>
          </a:xfrm>
          <a:custGeom>
            <a:avLst/>
            <a:gdLst>
              <a:gd name="T0" fmla="*/ 2147483646 w 1404"/>
              <a:gd name="T1" fmla="*/ 0 h 1483"/>
              <a:gd name="T2" fmla="*/ 2147483646 w 1404"/>
              <a:gd name="T3" fmla="*/ 2147483646 h 1483"/>
              <a:gd name="T4" fmla="*/ 2147483646 w 1404"/>
              <a:gd name="T5" fmla="*/ 2147483646 h 1483"/>
              <a:gd name="T6" fmla="*/ 2147483646 w 1404"/>
              <a:gd name="T7" fmla="*/ 2147483646 h 1483"/>
              <a:gd name="T8" fmla="*/ 2147483646 w 1404"/>
              <a:gd name="T9" fmla="*/ 2147483646 h 1483"/>
              <a:gd name="T10" fmla="*/ 2147483646 w 1404"/>
              <a:gd name="T11" fmla="*/ 2147483646 h 1483"/>
              <a:gd name="T12" fmla="*/ 2147483646 w 1404"/>
              <a:gd name="T13" fmla="*/ 2147483646 h 1483"/>
              <a:gd name="T14" fmla="*/ 2147483646 w 1404"/>
              <a:gd name="T15" fmla="*/ 2147483646 h 1483"/>
              <a:gd name="T16" fmla="*/ 0 w 1404"/>
              <a:gd name="T17" fmla="*/ 2147483646 h 1483"/>
              <a:gd name="T18" fmla="*/ 2147483646 w 1404"/>
              <a:gd name="T19" fmla="*/ 2147483646 h 1483"/>
              <a:gd name="T20" fmla="*/ 2147483646 w 1404"/>
              <a:gd name="T21" fmla="*/ 2147483646 h 1483"/>
              <a:gd name="T22" fmla="*/ 2147483646 w 1404"/>
              <a:gd name="T23" fmla="*/ 2147483646 h 1483"/>
              <a:gd name="T24" fmla="*/ 2147483646 w 1404"/>
              <a:gd name="T25" fmla="*/ 2147483646 h 1483"/>
              <a:gd name="T26" fmla="*/ 2147483646 w 1404"/>
              <a:gd name="T27" fmla="*/ 2147483646 h 1483"/>
              <a:gd name="T28" fmla="*/ 2147483646 w 1404"/>
              <a:gd name="T29" fmla="*/ 2147483646 h 1483"/>
              <a:gd name="T30" fmla="*/ 2147483646 w 1404"/>
              <a:gd name="T31" fmla="*/ 2147483646 h 1483"/>
              <a:gd name="T32" fmla="*/ 2147483646 w 1404"/>
              <a:gd name="T33" fmla="*/ 2147483646 h 1483"/>
              <a:gd name="T34" fmla="*/ 2147483646 w 1404"/>
              <a:gd name="T35" fmla="*/ 2147483646 h 1483"/>
              <a:gd name="T36" fmla="*/ 2147483646 w 1404"/>
              <a:gd name="T37" fmla="*/ 2147483646 h 1483"/>
              <a:gd name="T38" fmla="*/ 2147483646 w 1404"/>
              <a:gd name="T39" fmla="*/ 2147483646 h 1483"/>
              <a:gd name="T40" fmla="*/ 2147483646 w 1404"/>
              <a:gd name="T41" fmla="*/ 2147483646 h 1483"/>
              <a:gd name="T42" fmla="*/ 2147483646 w 1404"/>
              <a:gd name="T43" fmla="*/ 2147483646 h 1483"/>
              <a:gd name="T44" fmla="*/ 2147483646 w 1404"/>
              <a:gd name="T45" fmla="*/ 2147483646 h 1483"/>
              <a:gd name="T46" fmla="*/ 2147483646 w 1404"/>
              <a:gd name="T47" fmla="*/ 2147483646 h 1483"/>
              <a:gd name="T48" fmla="*/ 2147483646 w 1404"/>
              <a:gd name="T49" fmla="*/ 2147483646 h 1483"/>
              <a:gd name="T50" fmla="*/ 2147483646 w 1404"/>
              <a:gd name="T51" fmla="*/ 2147483646 h 1483"/>
              <a:gd name="T52" fmla="*/ 2147483646 w 1404"/>
              <a:gd name="T53" fmla="*/ 2147483646 h 1483"/>
              <a:gd name="T54" fmla="*/ 2147483646 w 1404"/>
              <a:gd name="T55" fmla="*/ 2147483646 h 1483"/>
              <a:gd name="T56" fmla="*/ 2147483646 w 1404"/>
              <a:gd name="T57" fmla="*/ 2147483646 h 1483"/>
              <a:gd name="T58" fmla="*/ 2147483646 w 1404"/>
              <a:gd name="T59" fmla="*/ 2147483646 h 1483"/>
              <a:gd name="T60" fmla="*/ 2147483646 w 1404"/>
              <a:gd name="T61" fmla="*/ 2147483646 h 1483"/>
              <a:gd name="T62" fmla="*/ 2147483646 w 1404"/>
              <a:gd name="T63" fmla="*/ 2147483646 h 1483"/>
              <a:gd name="T64" fmla="*/ 2147483646 w 1404"/>
              <a:gd name="T65" fmla="*/ 2147483646 h 1483"/>
              <a:gd name="T66" fmla="*/ 2147483646 w 1404"/>
              <a:gd name="T67" fmla="*/ 2147483646 h 1483"/>
              <a:gd name="T68" fmla="*/ 2147483646 w 1404"/>
              <a:gd name="T69" fmla="*/ 2147483646 h 148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404" h="1483">
                <a:moveTo>
                  <a:pt x="308" y="0"/>
                </a:moveTo>
                <a:lnTo>
                  <a:pt x="877" y="0"/>
                </a:lnTo>
                <a:cubicBezTo>
                  <a:pt x="984" y="0"/>
                  <a:pt x="1072" y="88"/>
                  <a:pt x="1072" y="195"/>
                </a:cubicBezTo>
                <a:lnTo>
                  <a:pt x="1072" y="456"/>
                </a:lnTo>
                <a:cubicBezTo>
                  <a:pt x="1010" y="504"/>
                  <a:pt x="973" y="550"/>
                  <a:pt x="924" y="616"/>
                </a:cubicBezTo>
                <a:lnTo>
                  <a:pt x="924" y="195"/>
                </a:lnTo>
                <a:cubicBezTo>
                  <a:pt x="924" y="169"/>
                  <a:pt x="903" y="147"/>
                  <a:pt x="877" y="147"/>
                </a:cubicBezTo>
                <a:lnTo>
                  <a:pt x="426" y="147"/>
                </a:lnTo>
                <a:lnTo>
                  <a:pt x="426" y="354"/>
                </a:lnTo>
                <a:cubicBezTo>
                  <a:pt x="426" y="374"/>
                  <a:pt x="409" y="391"/>
                  <a:pt x="389" y="391"/>
                </a:cubicBezTo>
                <a:lnTo>
                  <a:pt x="148" y="391"/>
                </a:lnTo>
                <a:lnTo>
                  <a:pt x="148" y="1111"/>
                </a:lnTo>
                <a:cubicBezTo>
                  <a:pt x="148" y="1138"/>
                  <a:pt x="169" y="1159"/>
                  <a:pt x="196" y="1159"/>
                </a:cubicBezTo>
                <a:lnTo>
                  <a:pt x="647" y="1159"/>
                </a:lnTo>
                <a:cubicBezTo>
                  <a:pt x="632" y="1208"/>
                  <a:pt x="619" y="1257"/>
                  <a:pt x="610" y="1307"/>
                </a:cubicBezTo>
                <a:lnTo>
                  <a:pt x="196" y="1307"/>
                </a:lnTo>
                <a:cubicBezTo>
                  <a:pt x="88" y="1307"/>
                  <a:pt x="0" y="1219"/>
                  <a:pt x="0" y="1111"/>
                </a:cubicBezTo>
                <a:lnTo>
                  <a:pt x="0" y="308"/>
                </a:lnTo>
                <a:lnTo>
                  <a:pt x="308" y="0"/>
                </a:lnTo>
                <a:close/>
                <a:moveTo>
                  <a:pt x="1246" y="478"/>
                </a:moveTo>
                <a:cubicBezTo>
                  <a:pt x="1266" y="490"/>
                  <a:pt x="1279" y="509"/>
                  <a:pt x="1284" y="536"/>
                </a:cubicBezTo>
                <a:cubicBezTo>
                  <a:pt x="1322" y="546"/>
                  <a:pt x="1359" y="571"/>
                  <a:pt x="1386" y="619"/>
                </a:cubicBezTo>
                <a:cubicBezTo>
                  <a:pt x="1404" y="661"/>
                  <a:pt x="1397" y="720"/>
                  <a:pt x="1372" y="765"/>
                </a:cubicBezTo>
                <a:cubicBezTo>
                  <a:pt x="1330" y="843"/>
                  <a:pt x="1273" y="938"/>
                  <a:pt x="1222" y="1016"/>
                </a:cubicBezTo>
                <a:cubicBezTo>
                  <a:pt x="1190" y="1029"/>
                  <a:pt x="1196" y="961"/>
                  <a:pt x="1208" y="944"/>
                </a:cubicBezTo>
                <a:cubicBezTo>
                  <a:pt x="1249" y="882"/>
                  <a:pt x="1284" y="824"/>
                  <a:pt x="1317" y="713"/>
                </a:cubicBezTo>
                <a:cubicBezTo>
                  <a:pt x="1324" y="661"/>
                  <a:pt x="1300" y="637"/>
                  <a:pt x="1284" y="614"/>
                </a:cubicBezTo>
                <a:cubicBezTo>
                  <a:pt x="1283" y="618"/>
                  <a:pt x="1282" y="623"/>
                  <a:pt x="1281" y="628"/>
                </a:cubicBezTo>
                <a:cubicBezTo>
                  <a:pt x="1250" y="614"/>
                  <a:pt x="1220" y="599"/>
                  <a:pt x="1189" y="582"/>
                </a:cubicBezTo>
                <a:cubicBezTo>
                  <a:pt x="1158" y="565"/>
                  <a:pt x="1129" y="543"/>
                  <a:pt x="1099" y="523"/>
                </a:cubicBezTo>
                <a:cubicBezTo>
                  <a:pt x="1157" y="473"/>
                  <a:pt x="1207" y="456"/>
                  <a:pt x="1246" y="478"/>
                </a:cubicBezTo>
                <a:close/>
                <a:moveTo>
                  <a:pt x="1268" y="683"/>
                </a:moveTo>
                <a:cubicBezTo>
                  <a:pt x="1242" y="770"/>
                  <a:pt x="1192" y="879"/>
                  <a:pt x="1121" y="1002"/>
                </a:cubicBezTo>
                <a:cubicBezTo>
                  <a:pt x="1086" y="1064"/>
                  <a:pt x="1045" y="1123"/>
                  <a:pt x="1003" y="1178"/>
                </a:cubicBezTo>
                <a:cubicBezTo>
                  <a:pt x="964" y="1159"/>
                  <a:pt x="925" y="1138"/>
                  <a:pt x="885" y="1116"/>
                </a:cubicBezTo>
                <a:cubicBezTo>
                  <a:pt x="843" y="1094"/>
                  <a:pt x="804" y="1066"/>
                  <a:pt x="764" y="1039"/>
                </a:cubicBezTo>
                <a:cubicBezTo>
                  <a:pt x="790" y="976"/>
                  <a:pt x="821" y="911"/>
                  <a:pt x="857" y="849"/>
                </a:cubicBezTo>
                <a:cubicBezTo>
                  <a:pt x="927" y="727"/>
                  <a:pt x="996" y="628"/>
                  <a:pt x="1058" y="562"/>
                </a:cubicBezTo>
                <a:cubicBezTo>
                  <a:pt x="1091" y="584"/>
                  <a:pt x="1124" y="608"/>
                  <a:pt x="1159" y="628"/>
                </a:cubicBezTo>
                <a:cubicBezTo>
                  <a:pt x="1195" y="649"/>
                  <a:pt x="1232" y="664"/>
                  <a:pt x="1268" y="683"/>
                </a:cubicBezTo>
                <a:close/>
                <a:moveTo>
                  <a:pt x="968" y="1222"/>
                </a:moveTo>
                <a:cubicBezTo>
                  <a:pt x="839" y="1379"/>
                  <a:pt x="708" y="1483"/>
                  <a:pt x="678" y="1466"/>
                </a:cubicBezTo>
                <a:cubicBezTo>
                  <a:pt x="648" y="1448"/>
                  <a:pt x="672" y="1283"/>
                  <a:pt x="743" y="1092"/>
                </a:cubicBezTo>
                <a:cubicBezTo>
                  <a:pt x="779" y="1116"/>
                  <a:pt x="816" y="1140"/>
                  <a:pt x="854" y="1162"/>
                </a:cubicBezTo>
                <a:cubicBezTo>
                  <a:pt x="892" y="1184"/>
                  <a:pt x="930" y="1202"/>
                  <a:pt x="968" y="1222"/>
                </a:cubicBezTo>
                <a:close/>
                <a:moveTo>
                  <a:pt x="508" y="258"/>
                </a:moveTo>
                <a:lnTo>
                  <a:pt x="833" y="258"/>
                </a:lnTo>
                <a:lnTo>
                  <a:pt x="833" y="333"/>
                </a:lnTo>
                <a:lnTo>
                  <a:pt x="508" y="333"/>
                </a:lnTo>
                <a:lnTo>
                  <a:pt x="508" y="258"/>
                </a:lnTo>
                <a:close/>
                <a:moveTo>
                  <a:pt x="256" y="756"/>
                </a:moveTo>
                <a:lnTo>
                  <a:pt x="446" y="756"/>
                </a:lnTo>
                <a:lnTo>
                  <a:pt x="446" y="831"/>
                </a:lnTo>
                <a:lnTo>
                  <a:pt x="256" y="831"/>
                </a:lnTo>
                <a:lnTo>
                  <a:pt x="256" y="756"/>
                </a:lnTo>
                <a:close/>
                <a:moveTo>
                  <a:pt x="256" y="583"/>
                </a:moveTo>
                <a:lnTo>
                  <a:pt x="833" y="583"/>
                </a:lnTo>
                <a:lnTo>
                  <a:pt x="833" y="658"/>
                </a:lnTo>
                <a:lnTo>
                  <a:pt x="256" y="658"/>
                </a:lnTo>
                <a:lnTo>
                  <a:pt x="256" y="583"/>
                </a:lnTo>
                <a:close/>
                <a:moveTo>
                  <a:pt x="256" y="423"/>
                </a:moveTo>
                <a:lnTo>
                  <a:pt x="833" y="423"/>
                </a:lnTo>
                <a:lnTo>
                  <a:pt x="833" y="498"/>
                </a:lnTo>
                <a:lnTo>
                  <a:pt x="256" y="498"/>
                </a:lnTo>
                <a:lnTo>
                  <a:pt x="256" y="423"/>
                </a:lnTo>
                <a:close/>
                <a:moveTo>
                  <a:pt x="192" y="323"/>
                </a:moveTo>
                <a:lnTo>
                  <a:pt x="334" y="323"/>
                </a:lnTo>
                <a:cubicBezTo>
                  <a:pt x="347" y="323"/>
                  <a:pt x="359" y="312"/>
                  <a:pt x="359" y="299"/>
                </a:cubicBezTo>
                <a:lnTo>
                  <a:pt x="359" y="157"/>
                </a:lnTo>
                <a:lnTo>
                  <a:pt x="192" y="3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TextBox 77"/>
          <p:cNvSpPr txBox="1">
            <a:spLocks noChangeArrowheads="1"/>
          </p:cNvSpPr>
          <p:nvPr/>
        </p:nvSpPr>
        <p:spPr bwMode="auto">
          <a:xfrm>
            <a:off x="4602163" y="3068638"/>
            <a:ext cx="3168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</a:rPr>
              <a:t>项目</a:t>
            </a: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概述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Rectangle 14"/>
          <p:cNvSpPr>
            <a:spLocks noChangeArrowheads="1"/>
          </p:cNvSpPr>
          <p:nvPr/>
        </p:nvSpPr>
        <p:spPr bwMode="auto">
          <a:xfrm>
            <a:off x="5634038" y="2255838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004C54"/>
                </a:solidFill>
                <a:latin typeface="微软雅黑" panose="020B0503020204020204" pitchFamily="34" charset="-122"/>
              </a:rPr>
              <a:t>Part 1</a:t>
            </a:r>
            <a:endParaRPr lang="zh-CN" altLang="en-US" sz="26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62" name="Oval 39"/>
          <p:cNvSpPr>
            <a:spLocks noChangeAspect="1" noChangeArrowheads="1"/>
          </p:cNvSpPr>
          <p:nvPr/>
        </p:nvSpPr>
        <p:spPr bwMode="auto">
          <a:xfrm>
            <a:off x="5176838" y="5540375"/>
            <a:ext cx="173037" cy="15875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solidFill>
              <a:srgbClr val="FFFFFF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TextBox 83"/>
          <p:cNvSpPr txBox="1">
            <a:spLocks noChangeArrowheads="1"/>
          </p:cNvSpPr>
          <p:nvPr/>
        </p:nvSpPr>
        <p:spPr bwMode="auto">
          <a:xfrm>
            <a:off x="5327650" y="5357813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>
                <a:solidFill>
                  <a:srgbClr val="004C54"/>
                </a:solidFill>
                <a:latin typeface="微软雅黑" panose="020B0503020204020204" pitchFamily="34" charset="-122"/>
              </a:rPr>
              <a:t>项目</a:t>
            </a: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背景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65" name="TextBox 84"/>
          <p:cNvSpPr txBox="1">
            <a:spLocks noChangeArrowheads="1"/>
          </p:cNvSpPr>
          <p:nvPr/>
        </p:nvSpPr>
        <p:spPr bwMode="auto">
          <a:xfrm>
            <a:off x="5357813" y="5937250"/>
            <a:ext cx="285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66" name="矩形 18"/>
          <p:cNvSpPr>
            <a:spLocks noChangeArrowheads="1"/>
          </p:cNvSpPr>
          <p:nvPr/>
        </p:nvSpPr>
        <p:spPr bwMode="auto">
          <a:xfrm>
            <a:off x="5713413" y="2330450"/>
            <a:ext cx="831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Part </a:t>
            </a:r>
            <a:r>
              <a:rPr lang="en-US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1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7" name="Oval 39"/>
          <p:cNvSpPr>
            <a:spLocks noChangeAspect="1" noChangeArrowheads="1"/>
          </p:cNvSpPr>
          <p:nvPr/>
        </p:nvSpPr>
        <p:spPr bwMode="auto">
          <a:xfrm>
            <a:off x="5176838" y="6064249"/>
            <a:ext cx="173037" cy="15875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solidFill>
              <a:srgbClr val="FFFFFF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TextBox 83"/>
          <p:cNvSpPr txBox="1">
            <a:spLocks noChangeArrowheads="1"/>
          </p:cNvSpPr>
          <p:nvPr/>
        </p:nvSpPr>
        <p:spPr bwMode="auto">
          <a:xfrm>
            <a:off x="5327650" y="5881687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项目简介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39584" y="2317814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2019 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chemeClr val="tx1"/>
                  </a:solidFill>
                  <a:latin typeface="微软雅黑" panose="020B0503020204020204" pitchFamily="34" charset="-122"/>
                </a:rPr>
                <a:t>1.1 </a:t>
              </a:r>
              <a:r>
                <a:rPr lang="zh-CN" altLang="en-US" sz="3200" b="1">
                  <a:solidFill>
                    <a:schemeClr val="tx1"/>
                  </a:solidFill>
                  <a:latin typeface="微软雅黑" panose="020B0503020204020204" pitchFamily="34" charset="-122"/>
                </a:rPr>
                <a:t>项目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背景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02010" y="6513195"/>
            <a:ext cx="1176020" cy="203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8300" y="1751965"/>
            <a:ext cx="5351145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现代与前沿识别技术的背景</a:t>
            </a:r>
            <a:endParaRPr lang="en-US" altLang="zh-CN" sz="3200" b="1" dirty="0" smtClean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现代识别技术</a:t>
            </a:r>
            <a:r>
              <a:rPr lang="zh-CN" altLang="en-US" dirty="0">
                <a:sym typeface="+mn-ea"/>
              </a:rPr>
              <a:t>：基于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神经网络</a:t>
            </a:r>
            <a:r>
              <a:rPr lang="zh-CN" altLang="en-US" dirty="0">
                <a:sym typeface="+mn-ea"/>
              </a:rPr>
              <a:t>的人脸识别目前更多限于在</a:t>
            </a:r>
            <a:r>
              <a:rPr lang="en-US" altLang="zh-CN" dirty="0">
                <a:sym typeface="+mn-ea"/>
              </a:rPr>
              <a:t>PC</a:t>
            </a:r>
            <a:r>
              <a:rPr lang="zh-CN" altLang="en-US" dirty="0">
                <a:sym typeface="+mn-ea"/>
              </a:rPr>
              <a:t>机与联网操作。</a:t>
            </a:r>
            <a:endParaRPr lang="zh-CN" altLang="en-US" dirty="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b="1" dirty="0" smtClean="0">
                <a:solidFill>
                  <a:srgbClr val="FF0000"/>
                </a:solidFill>
              </a:rPr>
              <a:t>2019</a:t>
            </a:r>
            <a:r>
              <a:rPr lang="zh-CN" altLang="en-US" b="1" dirty="0" smtClean="0">
                <a:solidFill>
                  <a:srgbClr val="FF0000"/>
                </a:solidFill>
              </a:rPr>
              <a:t>年项目百佳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国内首个单兵执法AI系统，</a:t>
            </a:r>
            <a:r>
              <a:rPr lang="en-US" altLang="zh-CN" dirty="0" smtClean="0">
                <a:solidFill>
                  <a:schemeClr val="tx1"/>
                </a:solidFill>
              </a:rPr>
              <a:t>前端比对、无需网络，最多5万级名单实时比对。进入雪亮工程。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b="1" dirty="0">
                <a:solidFill>
                  <a:srgbClr val="FF0000"/>
                </a:solidFill>
              </a:rPr>
              <a:t>ARC</a:t>
            </a:r>
            <a:r>
              <a:rPr lang="zh-CN" altLang="en-US" b="1" dirty="0">
                <a:solidFill>
                  <a:srgbClr val="FF0000"/>
                </a:solidFill>
              </a:rPr>
              <a:t>人脸识别项目</a:t>
            </a:r>
            <a:r>
              <a:rPr lang="zh-CN" altLang="en-US" dirty="0"/>
              <a:t>：完整人脸识别系统移植到</a:t>
            </a:r>
            <a:r>
              <a:rPr lang="en-US" altLang="zh-CN" dirty="0"/>
              <a:t>IOT</a:t>
            </a:r>
            <a:r>
              <a:rPr lang="zh-CN" altLang="en-US" dirty="0"/>
              <a:t>板子上进行运算，应用于</a:t>
            </a:r>
            <a:r>
              <a:rPr lang="zh-CN" altLang="en-US" b="1" dirty="0">
                <a:solidFill>
                  <a:srgbClr val="FF0000"/>
                </a:solidFill>
              </a:rPr>
              <a:t>离线</a:t>
            </a:r>
            <a:r>
              <a:rPr lang="zh-CN" altLang="en-US" dirty="0"/>
              <a:t>的人脸识别工作，并且对</a:t>
            </a:r>
            <a:r>
              <a:rPr lang="zh-CN" altLang="en-US" dirty="0">
                <a:sym typeface="+mn-ea"/>
              </a:rPr>
              <a:t>进行了一定的</a:t>
            </a:r>
            <a:r>
              <a:rPr lang="zh-CN" altLang="en-US" b="1" dirty="0">
                <a:solidFill>
                  <a:srgbClr val="FF0000"/>
                </a:solidFill>
              </a:rPr>
              <a:t>算法架构优化</a:t>
            </a:r>
            <a:r>
              <a:rPr lang="zh-CN" altLang="en-US" dirty="0"/>
              <a:t>，仅需</a:t>
            </a:r>
            <a:r>
              <a:rPr lang="en-US" altLang="zh-CN" dirty="0"/>
              <a:t>ARC IOT</a:t>
            </a:r>
            <a:r>
              <a:rPr lang="zh-CN" altLang="en-US" dirty="0"/>
              <a:t>板以及相应的外设便可以</a:t>
            </a:r>
            <a:r>
              <a:rPr lang="zh-CN" altLang="en-US" dirty="0"/>
              <a:t>解决了微机与联网操作的繁琐问题。</a:t>
            </a:r>
            <a:endParaRPr lang="zh-CN" altLang="en-US" dirty="0"/>
          </a:p>
        </p:txBody>
      </p:sp>
      <p:pic>
        <p:nvPicPr>
          <p:cNvPr id="24" name="Picture 2" descr="http://img1.cache.netease.com/catchpic/9/93/93A81FA3CACF32E8472DC2735ED3E9A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51" y="1694576"/>
            <a:ext cx="5569479" cy="370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33407" cy="604837"/>
            <a:chOff x="427038" y="176213"/>
            <a:chExt cx="3133407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47620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1.2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项目简介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24206" y="1457202"/>
            <a:ext cx="9606913" cy="3943473"/>
            <a:chOff x="429082" y="1597787"/>
            <a:chExt cx="6114404" cy="3943579"/>
          </a:xfrm>
        </p:grpSpPr>
        <p:sp>
          <p:nvSpPr>
            <p:cNvPr id="23" name="Title 3"/>
            <p:cNvSpPr txBox="1">
              <a:spLocks noChangeArrowheads="1"/>
            </p:cNvSpPr>
            <p:nvPr/>
          </p:nvSpPr>
          <p:spPr>
            <a:xfrm>
              <a:off x="429082" y="3147519"/>
              <a:ext cx="2820419" cy="961429"/>
            </a:xfrm>
            <a:prstGeom prst="rect">
              <a:avLst/>
            </a:prstGeom>
          </p:spPr>
          <p:txBody>
            <a:bodyPr anchor="b"/>
            <a:lstStyle>
              <a:lvl1pPr algn="l" defTabSz="9144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9144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algn="l" defTabSz="9144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algn="l" defTabSz="9144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algn="l" defTabSz="9144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609600" algn="l" defTabSz="9144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1219200" algn="l" defTabSz="9144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1828800" algn="l" defTabSz="9144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2438400" algn="l" defTabSz="9144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algn="ctr" defTabSz="914400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基于</a:t>
              </a:r>
              <a:r>
                <a:rPr lang="en-US" altLang="zh-CN" sz="28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ARC</a:t>
              </a:r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处理器的</a:t>
              </a:r>
              <a:endPara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algn="ctr" defTabSz="914400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人脸识别系统</a:t>
              </a:r>
              <a:endPara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537472" y="1597787"/>
              <a:ext cx="3006014" cy="3688955"/>
              <a:chOff x="5246405" y="1602960"/>
              <a:chExt cx="827430" cy="3688955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246422" y="1602960"/>
                <a:ext cx="827413" cy="460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图像采集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246405" y="2691954"/>
                <a:ext cx="657094" cy="460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人脸识别系统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46422" y="3761835"/>
                <a:ext cx="657094" cy="460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图像显示系统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246420" y="4831528"/>
                <a:ext cx="823883" cy="460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语音输出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9358" y="1597910"/>
              <a:ext cx="502536" cy="394345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-10160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TextBox 77"/>
          <p:cNvSpPr txBox="1">
            <a:spLocks noChangeArrowheads="1"/>
          </p:cNvSpPr>
          <p:nvPr/>
        </p:nvSpPr>
        <p:spPr bwMode="auto">
          <a:xfrm>
            <a:off x="4602163" y="3213100"/>
            <a:ext cx="3168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难点与创新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5634038" y="2255838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004C54"/>
                </a:solidFill>
                <a:latin typeface="微软雅黑" panose="020B0503020204020204" pitchFamily="34" charset="-122"/>
              </a:rPr>
              <a:t>Part </a:t>
            </a:r>
            <a:r>
              <a:rPr lang="en-US" altLang="zh-CN" sz="2600">
                <a:solidFill>
                  <a:srgbClr val="004C54"/>
                </a:solidFill>
                <a:latin typeface="微软雅黑" panose="020B0503020204020204" pitchFamily="34" charset="-122"/>
              </a:rPr>
              <a:t>2</a:t>
            </a:r>
            <a:endParaRPr lang="zh-CN" altLang="en-US" sz="26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Freeform 12"/>
          <p:cNvSpPr>
            <a:spLocks noEditPoints="1"/>
          </p:cNvSpPr>
          <p:nvPr/>
        </p:nvSpPr>
        <p:spPr bwMode="auto">
          <a:xfrm>
            <a:off x="5449888" y="836613"/>
            <a:ext cx="1392237" cy="1327150"/>
          </a:xfrm>
          <a:custGeom>
            <a:avLst/>
            <a:gdLst>
              <a:gd name="T0" fmla="*/ 2147483646 w 1022"/>
              <a:gd name="T1" fmla="*/ 2147483646 h 973"/>
              <a:gd name="T2" fmla="*/ 2147483646 w 1022"/>
              <a:gd name="T3" fmla="*/ 2147483646 h 973"/>
              <a:gd name="T4" fmla="*/ 2147483646 w 1022"/>
              <a:gd name="T5" fmla="*/ 2147483646 h 973"/>
              <a:gd name="T6" fmla="*/ 2147483646 w 1022"/>
              <a:gd name="T7" fmla="*/ 2147483646 h 973"/>
              <a:gd name="T8" fmla="*/ 2147483646 w 1022"/>
              <a:gd name="T9" fmla="*/ 2147483646 h 973"/>
              <a:gd name="T10" fmla="*/ 2147483646 w 1022"/>
              <a:gd name="T11" fmla="*/ 2147483646 h 973"/>
              <a:gd name="T12" fmla="*/ 2147483646 w 1022"/>
              <a:gd name="T13" fmla="*/ 2147483646 h 973"/>
              <a:gd name="T14" fmla="*/ 2147483646 w 1022"/>
              <a:gd name="T15" fmla="*/ 2147483646 h 973"/>
              <a:gd name="T16" fmla="*/ 2147483646 w 1022"/>
              <a:gd name="T17" fmla="*/ 2147483646 h 973"/>
              <a:gd name="T18" fmla="*/ 2147483646 w 1022"/>
              <a:gd name="T19" fmla="*/ 2147483646 h 973"/>
              <a:gd name="T20" fmla="*/ 2147483646 w 1022"/>
              <a:gd name="T21" fmla="*/ 2147483646 h 973"/>
              <a:gd name="T22" fmla="*/ 2147483646 w 1022"/>
              <a:gd name="T23" fmla="*/ 2147483646 h 973"/>
              <a:gd name="T24" fmla="*/ 2147483646 w 1022"/>
              <a:gd name="T25" fmla="*/ 2147483646 h 973"/>
              <a:gd name="T26" fmla="*/ 2147483646 w 1022"/>
              <a:gd name="T27" fmla="*/ 2147483646 h 973"/>
              <a:gd name="T28" fmla="*/ 2147483646 w 1022"/>
              <a:gd name="T29" fmla="*/ 2147483646 h 973"/>
              <a:gd name="T30" fmla="*/ 2147483646 w 1022"/>
              <a:gd name="T31" fmla="*/ 2147483646 h 973"/>
              <a:gd name="T32" fmla="*/ 2147483646 w 1022"/>
              <a:gd name="T33" fmla="*/ 2147483646 h 973"/>
              <a:gd name="T34" fmla="*/ 2147483646 w 1022"/>
              <a:gd name="T35" fmla="*/ 2147483646 h 973"/>
              <a:gd name="T36" fmla="*/ 2147483646 w 1022"/>
              <a:gd name="T37" fmla="*/ 2147483646 h 973"/>
              <a:gd name="T38" fmla="*/ 2147483646 w 1022"/>
              <a:gd name="T39" fmla="*/ 2147483646 h 973"/>
              <a:gd name="T40" fmla="*/ 2147483646 w 1022"/>
              <a:gd name="T41" fmla="*/ 2147483646 h 973"/>
              <a:gd name="T42" fmla="*/ 2147483646 w 1022"/>
              <a:gd name="T43" fmla="*/ 2147483646 h 973"/>
              <a:gd name="T44" fmla="*/ 2147483646 w 1022"/>
              <a:gd name="T45" fmla="*/ 2147483646 h 973"/>
              <a:gd name="T46" fmla="*/ 2147483646 w 1022"/>
              <a:gd name="T47" fmla="*/ 2147483646 h 973"/>
              <a:gd name="T48" fmla="*/ 2147483646 w 1022"/>
              <a:gd name="T49" fmla="*/ 2147483646 h 973"/>
              <a:gd name="T50" fmla="*/ 2147483646 w 1022"/>
              <a:gd name="T51" fmla="*/ 2147483646 h 973"/>
              <a:gd name="T52" fmla="*/ 2147483646 w 1022"/>
              <a:gd name="T53" fmla="*/ 2147483646 h 973"/>
              <a:gd name="T54" fmla="*/ 2147483646 w 1022"/>
              <a:gd name="T55" fmla="*/ 2147483646 h 973"/>
              <a:gd name="T56" fmla="*/ 2147483646 w 1022"/>
              <a:gd name="T57" fmla="*/ 2147483646 h 973"/>
              <a:gd name="T58" fmla="*/ 2147483646 w 1022"/>
              <a:gd name="T59" fmla="*/ 2147483646 h 973"/>
              <a:gd name="T60" fmla="*/ 2147483646 w 1022"/>
              <a:gd name="T61" fmla="*/ 2147483646 h 973"/>
              <a:gd name="T62" fmla="*/ 2147483646 w 1022"/>
              <a:gd name="T63" fmla="*/ 2147483646 h 973"/>
              <a:gd name="T64" fmla="*/ 2147483646 w 1022"/>
              <a:gd name="T65" fmla="*/ 2147483646 h 973"/>
              <a:gd name="T66" fmla="*/ 2147483646 w 1022"/>
              <a:gd name="T67" fmla="*/ 2147483646 h 973"/>
              <a:gd name="T68" fmla="*/ 2147483646 w 1022"/>
              <a:gd name="T69" fmla="*/ 2147483646 h 973"/>
              <a:gd name="T70" fmla="*/ 2147483646 w 1022"/>
              <a:gd name="T71" fmla="*/ 2147483646 h 973"/>
              <a:gd name="T72" fmla="*/ 2147483646 w 1022"/>
              <a:gd name="T73" fmla="*/ 2147483646 h 973"/>
              <a:gd name="T74" fmla="*/ 2147483646 w 1022"/>
              <a:gd name="T75" fmla="*/ 2147483646 h 973"/>
              <a:gd name="T76" fmla="*/ 2147483646 w 1022"/>
              <a:gd name="T77" fmla="*/ 2147483646 h 973"/>
              <a:gd name="T78" fmla="*/ 2147483646 w 1022"/>
              <a:gd name="T79" fmla="*/ 2147483646 h 973"/>
              <a:gd name="T80" fmla="*/ 2147483646 w 1022"/>
              <a:gd name="T81" fmla="*/ 2147483646 h 973"/>
              <a:gd name="T82" fmla="*/ 2147483646 w 1022"/>
              <a:gd name="T83" fmla="*/ 2147483646 h 973"/>
              <a:gd name="T84" fmla="*/ 2147483646 w 1022"/>
              <a:gd name="T85" fmla="*/ 2147483646 h 973"/>
              <a:gd name="T86" fmla="*/ 2147483646 w 1022"/>
              <a:gd name="T87" fmla="*/ 2147483646 h 97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</a:endParaRPr>
          </a:p>
        </p:txBody>
      </p:sp>
      <p:sp>
        <p:nvSpPr>
          <p:cNvPr id="48" name="矩形 1"/>
          <p:cNvSpPr>
            <a:spLocks noChangeArrowheads="1"/>
          </p:cNvSpPr>
          <p:nvPr/>
        </p:nvSpPr>
        <p:spPr bwMode="auto">
          <a:xfrm>
            <a:off x="5713413" y="2330450"/>
            <a:ext cx="831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Part </a:t>
            </a:r>
            <a:r>
              <a:rPr lang="en-US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2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49" name="Oval 39"/>
          <p:cNvSpPr>
            <a:spLocks noChangeAspect="1" noChangeArrowheads="1"/>
          </p:cNvSpPr>
          <p:nvPr/>
        </p:nvSpPr>
        <p:spPr bwMode="auto">
          <a:xfrm>
            <a:off x="5171758" y="5219065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Oval 40"/>
          <p:cNvSpPr>
            <a:spLocks noChangeAspect="1" noChangeArrowheads="1"/>
          </p:cNvSpPr>
          <p:nvPr/>
        </p:nvSpPr>
        <p:spPr bwMode="auto">
          <a:xfrm>
            <a:off x="5171758" y="5876608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TextBox 83"/>
          <p:cNvSpPr txBox="1">
            <a:spLocks noChangeArrowheads="1"/>
          </p:cNvSpPr>
          <p:nvPr/>
        </p:nvSpPr>
        <p:spPr bwMode="auto">
          <a:xfrm>
            <a:off x="5408295" y="5036503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 系统</a:t>
            </a:r>
            <a:r>
              <a:rPr lang="zh-CN" altLang="en-US" sz="2800">
                <a:solidFill>
                  <a:srgbClr val="004C54"/>
                </a:solidFill>
                <a:latin typeface="微软雅黑" panose="020B0503020204020204" pitchFamily="34" charset="-122"/>
              </a:rPr>
              <a:t>难点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52" name="TextBox 84"/>
          <p:cNvSpPr txBox="1">
            <a:spLocks noChangeArrowheads="1"/>
          </p:cNvSpPr>
          <p:nvPr/>
        </p:nvSpPr>
        <p:spPr bwMode="auto">
          <a:xfrm>
            <a:off x="5449888" y="5694680"/>
            <a:ext cx="285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创新性分析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2.1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系统难点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2677563" y="1803606"/>
            <a:ext cx="82859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实时识别环境复杂，人脸的表情变化，对图像的采集以及预处理</a:t>
            </a:r>
            <a:endParaRPr lang="zh-CN" altLang="en-US" sz="2200" b="1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Freeform 8"/>
          <p:cNvSpPr/>
          <p:nvPr/>
        </p:nvSpPr>
        <p:spPr bwMode="auto">
          <a:xfrm>
            <a:off x="2408522" y="1865185"/>
            <a:ext cx="229836" cy="312737"/>
          </a:xfrm>
          <a:custGeom>
            <a:avLst/>
            <a:gdLst>
              <a:gd name="T0" fmla="*/ 2147483646 w 274"/>
              <a:gd name="T1" fmla="*/ 2147483646 h 317"/>
              <a:gd name="T2" fmla="*/ 2147483646 w 274"/>
              <a:gd name="T3" fmla="*/ 2147483646 h 317"/>
              <a:gd name="T4" fmla="*/ 0 w 274"/>
              <a:gd name="T5" fmla="*/ 2147483646 h 317"/>
              <a:gd name="T6" fmla="*/ 0 w 274"/>
              <a:gd name="T7" fmla="*/ 2147483646 h 317"/>
              <a:gd name="T8" fmla="*/ 0 w 274"/>
              <a:gd name="T9" fmla="*/ 0 h 317"/>
              <a:gd name="T10" fmla="*/ 2147483646 w 274"/>
              <a:gd name="T11" fmla="*/ 2147483646 h 317"/>
              <a:gd name="T12" fmla="*/ 2147483646 w 274"/>
              <a:gd name="T13" fmla="*/ 214748364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1184557" y="1484185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4C54"/>
              </a:solidFill>
              <a:ea typeface="宋体" panose="02010600030101010101" pitchFamily="2" charset="-122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275045" y="1574672"/>
            <a:ext cx="896937" cy="895350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TextBox 19"/>
          <p:cNvSpPr txBox="1">
            <a:spLocks noChangeArrowheads="1"/>
          </p:cNvSpPr>
          <p:nvPr/>
        </p:nvSpPr>
        <p:spPr bwMode="auto">
          <a:xfrm>
            <a:off x="1275045" y="1698497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01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TextBox 14"/>
          <p:cNvSpPr txBox="1">
            <a:spLocks noChangeArrowheads="1"/>
          </p:cNvSpPr>
          <p:nvPr/>
        </p:nvSpPr>
        <p:spPr bwMode="auto">
          <a:xfrm>
            <a:off x="2706773" y="3193066"/>
            <a:ext cx="80724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CNN</a:t>
            </a: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卷积神经网络图像处理运算量大，协调性能与存储资源，使用</a:t>
            </a:r>
            <a:r>
              <a:rPr lang="en-US" altLang="zh-CN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IOT</a:t>
            </a: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板进行整体的处理</a:t>
            </a:r>
            <a:endParaRPr lang="zh-CN" altLang="en-US" sz="2200" b="1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  <p:sp>
        <p:nvSpPr>
          <p:cNvPr id="62" name="Freeform 8"/>
          <p:cNvSpPr/>
          <p:nvPr/>
        </p:nvSpPr>
        <p:spPr bwMode="auto">
          <a:xfrm>
            <a:off x="2380211" y="3416136"/>
            <a:ext cx="271463" cy="312738"/>
          </a:xfrm>
          <a:custGeom>
            <a:avLst/>
            <a:gdLst>
              <a:gd name="T0" fmla="*/ 2147483646 w 274"/>
              <a:gd name="T1" fmla="*/ 2147483646 h 317"/>
              <a:gd name="T2" fmla="*/ 2147483646 w 274"/>
              <a:gd name="T3" fmla="*/ 2147483646 h 317"/>
              <a:gd name="T4" fmla="*/ 0 w 274"/>
              <a:gd name="T5" fmla="*/ 2147483646 h 317"/>
              <a:gd name="T6" fmla="*/ 0 w 274"/>
              <a:gd name="T7" fmla="*/ 2147483646 h 317"/>
              <a:gd name="T8" fmla="*/ 0 w 274"/>
              <a:gd name="T9" fmla="*/ 0 h 317"/>
              <a:gd name="T10" fmla="*/ 2147483646 w 274"/>
              <a:gd name="T11" fmla="*/ 2147483646 h 317"/>
              <a:gd name="T12" fmla="*/ 2147483646 w 274"/>
              <a:gd name="T13" fmla="*/ 214748364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1157043" y="3038410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4C54"/>
              </a:solidFill>
              <a:ea typeface="宋体" panose="02010600030101010101" pitchFamily="2" charset="-122"/>
            </a:endParaRP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1247531" y="3128898"/>
            <a:ext cx="895350" cy="895350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TextBox 24"/>
          <p:cNvSpPr txBox="1">
            <a:spLocks noChangeArrowheads="1"/>
          </p:cNvSpPr>
          <p:nvPr/>
        </p:nvSpPr>
        <p:spPr bwMode="auto">
          <a:xfrm>
            <a:off x="1239593" y="3286060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1160577" y="4739341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4C54"/>
              </a:solidFill>
              <a:ea typeface="宋体" panose="02010600030101010101" pitchFamily="2" charset="-122"/>
            </a:endParaRPr>
          </a:p>
        </p:txBody>
      </p: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1251065" y="4829829"/>
            <a:ext cx="895350" cy="895350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TextBox 24"/>
          <p:cNvSpPr txBox="1">
            <a:spLocks noChangeArrowheads="1"/>
          </p:cNvSpPr>
          <p:nvPr/>
        </p:nvSpPr>
        <p:spPr bwMode="auto">
          <a:xfrm>
            <a:off x="1243127" y="4986991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6" name="TextBox 5"/>
          <p:cNvSpPr txBox="1">
            <a:spLocks noChangeArrowheads="1"/>
          </p:cNvSpPr>
          <p:nvPr/>
        </p:nvSpPr>
        <p:spPr bwMode="auto">
          <a:xfrm>
            <a:off x="2707053" y="5062397"/>
            <a:ext cx="89233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图像采集与识别，语言输出的多任务协调工作</a:t>
            </a:r>
            <a:endParaRPr lang="zh-CN" altLang="en-US" sz="2200" b="1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  <p:sp>
        <p:nvSpPr>
          <p:cNvPr id="77" name="Freeform 8"/>
          <p:cNvSpPr/>
          <p:nvPr/>
        </p:nvSpPr>
        <p:spPr bwMode="auto">
          <a:xfrm>
            <a:off x="2389303" y="5098386"/>
            <a:ext cx="269875" cy="312737"/>
          </a:xfrm>
          <a:custGeom>
            <a:avLst/>
            <a:gdLst>
              <a:gd name="T0" fmla="*/ 2147483646 w 274"/>
              <a:gd name="T1" fmla="*/ 2147483646 h 317"/>
              <a:gd name="T2" fmla="*/ 2147483646 w 274"/>
              <a:gd name="T3" fmla="*/ 2147483646 h 317"/>
              <a:gd name="T4" fmla="*/ 0 w 274"/>
              <a:gd name="T5" fmla="*/ 2147483646 h 317"/>
              <a:gd name="T6" fmla="*/ 0 w 274"/>
              <a:gd name="T7" fmla="*/ 2147483646 h 317"/>
              <a:gd name="T8" fmla="*/ 0 w 274"/>
              <a:gd name="T9" fmla="*/ 0 h 317"/>
              <a:gd name="T10" fmla="*/ 2147483646 w 274"/>
              <a:gd name="T11" fmla="*/ 2147483646 h 317"/>
              <a:gd name="T12" fmla="*/ 2147483646 w 274"/>
              <a:gd name="T13" fmla="*/ 214748364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61" grpId="0"/>
      <p:bldP spid="62" grpId="0" animBg="1"/>
      <p:bldP spid="76" grpId="0"/>
      <p:bldP spid="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2805"/>
            <a:chOff x="-4764" y="1565779"/>
            <a:chExt cx="12782741" cy="362805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2019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567694" cy="604837"/>
            <a:chOff x="427038" y="176213"/>
            <a:chExt cx="3567694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98190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chemeClr val="tx1"/>
                  </a:solidFill>
                  <a:latin typeface="微软雅黑" panose="020B0503020204020204" pitchFamily="34" charset="-122"/>
                </a:rPr>
                <a:t>2</a:t>
              </a: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创新性分析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25441" y="1586614"/>
            <a:ext cx="2133060" cy="675691"/>
            <a:chOff x="1346687" y="1625788"/>
            <a:chExt cx="2133060" cy="675691"/>
          </a:xfrm>
        </p:grpSpPr>
        <p:grpSp>
          <p:nvGrpSpPr>
            <p:cNvPr id="21" name="组合 4"/>
            <p:cNvGrpSpPr/>
            <p:nvPr/>
          </p:nvGrpSpPr>
          <p:grpSpPr>
            <a:xfrm>
              <a:off x="1346687" y="1625788"/>
              <a:ext cx="675691" cy="675691"/>
              <a:chOff x="700605" y="1250668"/>
              <a:chExt cx="506768" cy="50676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700605" y="1250668"/>
                <a:ext cx="506768" cy="506768"/>
              </a:xfrm>
              <a:prstGeom prst="ellipse">
                <a:avLst/>
              </a:prstGeom>
              <a:solidFill>
                <a:srgbClr val="7AB32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397E9E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组合 532"/>
              <p:cNvGrpSpPr/>
              <p:nvPr/>
            </p:nvGrpSpPr>
            <p:grpSpPr>
              <a:xfrm>
                <a:off x="823533" y="1366608"/>
                <a:ext cx="260911" cy="274889"/>
                <a:chOff x="6783388" y="9510713"/>
                <a:chExt cx="622301" cy="655638"/>
              </a:xfrm>
              <a:solidFill>
                <a:srgbClr val="FFFFFF"/>
              </a:solidFill>
            </p:grpSpPr>
            <p:sp>
              <p:nvSpPr>
                <p:cNvPr id="24" name="Freeform 25"/>
                <p:cNvSpPr/>
                <p:nvPr/>
              </p:nvSpPr>
              <p:spPr bwMode="auto">
                <a:xfrm>
                  <a:off x="6824663" y="9801225"/>
                  <a:ext cx="539750" cy="247650"/>
                </a:xfrm>
                <a:custGeom>
                  <a:avLst/>
                  <a:gdLst>
                    <a:gd name="T0" fmla="*/ 135 w 143"/>
                    <a:gd name="T1" fmla="*/ 66 h 66"/>
                    <a:gd name="T2" fmla="*/ 128 w 143"/>
                    <a:gd name="T3" fmla="*/ 58 h 66"/>
                    <a:gd name="T4" fmla="*/ 128 w 143"/>
                    <a:gd name="T5" fmla="*/ 16 h 66"/>
                    <a:gd name="T6" fmla="*/ 16 w 143"/>
                    <a:gd name="T7" fmla="*/ 16 h 66"/>
                    <a:gd name="T8" fmla="*/ 16 w 143"/>
                    <a:gd name="T9" fmla="*/ 58 h 66"/>
                    <a:gd name="T10" fmla="*/ 8 w 143"/>
                    <a:gd name="T11" fmla="*/ 66 h 66"/>
                    <a:gd name="T12" fmla="*/ 0 w 143"/>
                    <a:gd name="T13" fmla="*/ 58 h 66"/>
                    <a:gd name="T14" fmla="*/ 0 w 143"/>
                    <a:gd name="T15" fmla="*/ 8 h 66"/>
                    <a:gd name="T16" fmla="*/ 8 w 143"/>
                    <a:gd name="T17" fmla="*/ 0 h 66"/>
                    <a:gd name="T18" fmla="*/ 135 w 143"/>
                    <a:gd name="T19" fmla="*/ 0 h 66"/>
                    <a:gd name="T20" fmla="*/ 143 w 143"/>
                    <a:gd name="T21" fmla="*/ 8 h 66"/>
                    <a:gd name="T22" fmla="*/ 143 w 143"/>
                    <a:gd name="T23" fmla="*/ 58 h 66"/>
                    <a:gd name="T24" fmla="*/ 135 w 143"/>
                    <a:gd name="T2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3" h="66">
                      <a:moveTo>
                        <a:pt x="135" y="66"/>
                      </a:moveTo>
                      <a:cubicBezTo>
                        <a:pt x="131" y="66"/>
                        <a:pt x="128" y="63"/>
                        <a:pt x="128" y="58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58"/>
                        <a:pt x="16" y="58"/>
                        <a:pt x="16" y="58"/>
                      </a:cubicBezTo>
                      <a:cubicBezTo>
                        <a:pt x="16" y="63"/>
                        <a:pt x="12" y="66"/>
                        <a:pt x="8" y="66"/>
                      </a:cubicBezTo>
                      <a:cubicBezTo>
                        <a:pt x="4" y="66"/>
                        <a:pt x="0" y="63"/>
                        <a:pt x="0" y="5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40" y="0"/>
                        <a:pt x="143" y="4"/>
                        <a:pt x="143" y="8"/>
                      </a:cubicBezTo>
                      <a:cubicBezTo>
                        <a:pt x="143" y="58"/>
                        <a:pt x="143" y="58"/>
                        <a:pt x="143" y="58"/>
                      </a:cubicBezTo>
                      <a:cubicBezTo>
                        <a:pt x="143" y="63"/>
                        <a:pt x="140" y="66"/>
                        <a:pt x="135" y="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Freeform 26"/>
                <p:cNvSpPr/>
                <p:nvPr/>
              </p:nvSpPr>
              <p:spPr bwMode="auto">
                <a:xfrm>
                  <a:off x="7065963" y="9623425"/>
                  <a:ext cx="57150" cy="430213"/>
                </a:xfrm>
                <a:custGeom>
                  <a:avLst/>
                  <a:gdLst>
                    <a:gd name="T0" fmla="*/ 8 w 15"/>
                    <a:gd name="T1" fmla="*/ 114 h 114"/>
                    <a:gd name="T2" fmla="*/ 0 w 15"/>
                    <a:gd name="T3" fmla="*/ 106 h 114"/>
                    <a:gd name="T4" fmla="*/ 0 w 15"/>
                    <a:gd name="T5" fmla="*/ 8 h 114"/>
                    <a:gd name="T6" fmla="*/ 8 w 15"/>
                    <a:gd name="T7" fmla="*/ 0 h 114"/>
                    <a:gd name="T8" fmla="*/ 15 w 15"/>
                    <a:gd name="T9" fmla="*/ 8 h 114"/>
                    <a:gd name="T10" fmla="*/ 15 w 15"/>
                    <a:gd name="T11" fmla="*/ 106 h 114"/>
                    <a:gd name="T12" fmla="*/ 8 w 15"/>
                    <a:gd name="T13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4">
                      <a:moveTo>
                        <a:pt x="8" y="114"/>
                      </a:moveTo>
                      <a:cubicBezTo>
                        <a:pt x="3" y="114"/>
                        <a:pt x="0" y="110"/>
                        <a:pt x="0" y="106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2" y="0"/>
                        <a:pt x="15" y="4"/>
                        <a:pt x="15" y="8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5" y="110"/>
                        <a:pt x="12" y="114"/>
                        <a:pt x="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Freeform 27"/>
                <p:cNvSpPr>
                  <a:spLocks noEditPoints="1"/>
                </p:cNvSpPr>
                <p:nvPr/>
              </p:nvSpPr>
              <p:spPr bwMode="auto">
                <a:xfrm>
                  <a:off x="7021513" y="9510713"/>
                  <a:ext cx="146050" cy="142875"/>
                </a:xfrm>
                <a:custGeom>
                  <a:avLst/>
                  <a:gdLst>
                    <a:gd name="T0" fmla="*/ 20 w 39"/>
                    <a:gd name="T1" fmla="*/ 38 h 38"/>
                    <a:gd name="T2" fmla="*/ 0 w 39"/>
                    <a:gd name="T3" fmla="*/ 19 h 38"/>
                    <a:gd name="T4" fmla="*/ 20 w 39"/>
                    <a:gd name="T5" fmla="*/ 0 h 38"/>
                    <a:gd name="T6" fmla="*/ 39 w 39"/>
                    <a:gd name="T7" fmla="*/ 19 h 38"/>
                    <a:gd name="T8" fmla="*/ 20 w 39"/>
                    <a:gd name="T9" fmla="*/ 38 h 38"/>
                    <a:gd name="T10" fmla="*/ 20 w 39"/>
                    <a:gd name="T11" fmla="*/ 7 h 38"/>
                    <a:gd name="T12" fmla="*/ 8 w 39"/>
                    <a:gd name="T13" fmla="*/ 19 h 38"/>
                    <a:gd name="T14" fmla="*/ 20 w 39"/>
                    <a:gd name="T15" fmla="*/ 30 h 38"/>
                    <a:gd name="T16" fmla="*/ 31 w 39"/>
                    <a:gd name="T17" fmla="*/ 19 h 38"/>
                    <a:gd name="T18" fmla="*/ 20 w 39"/>
                    <a:gd name="T19" fmla="*/ 7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38">
                      <a:moveTo>
                        <a:pt x="20" y="38"/>
                      </a:moveTo>
                      <a:cubicBezTo>
                        <a:pt x="9" y="38"/>
                        <a:pt x="0" y="29"/>
                        <a:pt x="0" y="19"/>
                      </a:cubicBezTo>
                      <a:cubicBezTo>
                        <a:pt x="0" y="8"/>
                        <a:pt x="9" y="0"/>
                        <a:pt x="20" y="0"/>
                      </a:cubicBezTo>
                      <a:cubicBezTo>
                        <a:pt x="30" y="0"/>
                        <a:pt x="39" y="8"/>
                        <a:pt x="39" y="19"/>
                      </a:cubicBezTo>
                      <a:cubicBezTo>
                        <a:pt x="39" y="29"/>
                        <a:pt x="30" y="38"/>
                        <a:pt x="20" y="38"/>
                      </a:cubicBezTo>
                      <a:close/>
                      <a:moveTo>
                        <a:pt x="20" y="7"/>
                      </a:moveTo>
                      <a:cubicBezTo>
                        <a:pt x="13" y="7"/>
                        <a:pt x="8" y="12"/>
                        <a:pt x="8" y="19"/>
                      </a:cubicBezTo>
                      <a:cubicBezTo>
                        <a:pt x="8" y="25"/>
                        <a:pt x="13" y="30"/>
                        <a:pt x="20" y="30"/>
                      </a:cubicBezTo>
                      <a:cubicBezTo>
                        <a:pt x="26" y="30"/>
                        <a:pt x="31" y="25"/>
                        <a:pt x="31" y="19"/>
                      </a:cubicBezTo>
                      <a:cubicBezTo>
                        <a:pt x="31" y="12"/>
                        <a:pt x="26" y="7"/>
                        <a:pt x="2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Freeform 28"/>
                <p:cNvSpPr>
                  <a:spLocks noEditPoints="1"/>
                </p:cNvSpPr>
                <p:nvPr/>
              </p:nvSpPr>
              <p:spPr bwMode="auto">
                <a:xfrm>
                  <a:off x="7261226" y="10018713"/>
                  <a:ext cx="144463" cy="147638"/>
                </a:xfrm>
                <a:custGeom>
                  <a:avLst/>
                  <a:gdLst>
                    <a:gd name="T0" fmla="*/ 19 w 38"/>
                    <a:gd name="T1" fmla="*/ 39 h 39"/>
                    <a:gd name="T2" fmla="*/ 0 w 38"/>
                    <a:gd name="T3" fmla="*/ 19 h 39"/>
                    <a:gd name="T4" fmla="*/ 19 w 38"/>
                    <a:gd name="T5" fmla="*/ 0 h 39"/>
                    <a:gd name="T6" fmla="*/ 38 w 38"/>
                    <a:gd name="T7" fmla="*/ 19 h 39"/>
                    <a:gd name="T8" fmla="*/ 19 w 38"/>
                    <a:gd name="T9" fmla="*/ 39 h 39"/>
                    <a:gd name="T10" fmla="*/ 19 w 38"/>
                    <a:gd name="T11" fmla="*/ 8 h 39"/>
                    <a:gd name="T12" fmla="*/ 8 w 38"/>
                    <a:gd name="T13" fmla="*/ 19 h 39"/>
                    <a:gd name="T14" fmla="*/ 19 w 38"/>
                    <a:gd name="T15" fmla="*/ 31 h 39"/>
                    <a:gd name="T16" fmla="*/ 31 w 38"/>
                    <a:gd name="T17" fmla="*/ 19 h 39"/>
                    <a:gd name="T18" fmla="*/ 19 w 38"/>
                    <a:gd name="T19" fmla="*/ 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39">
                      <a:moveTo>
                        <a:pt x="19" y="39"/>
                      </a:moveTo>
                      <a:cubicBezTo>
                        <a:pt x="9" y="39"/>
                        <a:pt x="0" y="30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30" y="0"/>
                        <a:pt x="38" y="9"/>
                        <a:pt x="38" y="19"/>
                      </a:cubicBezTo>
                      <a:cubicBezTo>
                        <a:pt x="38" y="30"/>
                        <a:pt x="30" y="39"/>
                        <a:pt x="19" y="39"/>
                      </a:cubicBezTo>
                      <a:close/>
                      <a:moveTo>
                        <a:pt x="19" y="8"/>
                      </a:moveTo>
                      <a:cubicBezTo>
                        <a:pt x="13" y="8"/>
                        <a:pt x="8" y="13"/>
                        <a:pt x="8" y="19"/>
                      </a:cubicBezTo>
                      <a:cubicBezTo>
                        <a:pt x="8" y="26"/>
                        <a:pt x="13" y="31"/>
                        <a:pt x="19" y="31"/>
                      </a:cubicBezTo>
                      <a:cubicBezTo>
                        <a:pt x="26" y="31"/>
                        <a:pt x="31" y="26"/>
                        <a:pt x="31" y="19"/>
                      </a:cubicBezTo>
                      <a:cubicBezTo>
                        <a:pt x="31" y="13"/>
                        <a:pt x="26" y="8"/>
                        <a:pt x="1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29"/>
                <p:cNvSpPr>
                  <a:spLocks noEditPoints="1"/>
                </p:cNvSpPr>
                <p:nvPr/>
              </p:nvSpPr>
              <p:spPr bwMode="auto">
                <a:xfrm>
                  <a:off x="7021513" y="10018713"/>
                  <a:ext cx="146050" cy="147638"/>
                </a:xfrm>
                <a:custGeom>
                  <a:avLst/>
                  <a:gdLst>
                    <a:gd name="T0" fmla="*/ 20 w 39"/>
                    <a:gd name="T1" fmla="*/ 39 h 39"/>
                    <a:gd name="T2" fmla="*/ 0 w 39"/>
                    <a:gd name="T3" fmla="*/ 19 h 39"/>
                    <a:gd name="T4" fmla="*/ 20 w 39"/>
                    <a:gd name="T5" fmla="*/ 0 h 39"/>
                    <a:gd name="T6" fmla="*/ 39 w 39"/>
                    <a:gd name="T7" fmla="*/ 19 h 39"/>
                    <a:gd name="T8" fmla="*/ 20 w 39"/>
                    <a:gd name="T9" fmla="*/ 39 h 39"/>
                    <a:gd name="T10" fmla="*/ 20 w 39"/>
                    <a:gd name="T11" fmla="*/ 8 h 39"/>
                    <a:gd name="T12" fmla="*/ 8 w 39"/>
                    <a:gd name="T13" fmla="*/ 19 h 39"/>
                    <a:gd name="T14" fmla="*/ 20 w 39"/>
                    <a:gd name="T15" fmla="*/ 31 h 39"/>
                    <a:gd name="T16" fmla="*/ 31 w 39"/>
                    <a:gd name="T17" fmla="*/ 19 h 39"/>
                    <a:gd name="T18" fmla="*/ 20 w 39"/>
                    <a:gd name="T19" fmla="*/ 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39">
                      <a:moveTo>
                        <a:pt x="20" y="39"/>
                      </a:moveTo>
                      <a:cubicBezTo>
                        <a:pt x="9" y="39"/>
                        <a:pt x="0" y="30"/>
                        <a:pt x="0" y="19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0" y="0"/>
                        <a:pt x="39" y="9"/>
                        <a:pt x="39" y="19"/>
                      </a:cubicBezTo>
                      <a:cubicBezTo>
                        <a:pt x="39" y="30"/>
                        <a:pt x="30" y="39"/>
                        <a:pt x="20" y="39"/>
                      </a:cubicBezTo>
                      <a:close/>
                      <a:moveTo>
                        <a:pt x="20" y="8"/>
                      </a:moveTo>
                      <a:cubicBezTo>
                        <a:pt x="13" y="8"/>
                        <a:pt x="8" y="13"/>
                        <a:pt x="8" y="19"/>
                      </a:cubicBezTo>
                      <a:cubicBezTo>
                        <a:pt x="8" y="26"/>
                        <a:pt x="13" y="31"/>
                        <a:pt x="20" y="31"/>
                      </a:cubicBezTo>
                      <a:cubicBezTo>
                        <a:pt x="26" y="31"/>
                        <a:pt x="31" y="26"/>
                        <a:pt x="31" y="19"/>
                      </a:cubicBezTo>
                      <a:cubicBezTo>
                        <a:pt x="31" y="13"/>
                        <a:pt x="26" y="8"/>
                        <a:pt x="2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Freeform 30"/>
                <p:cNvSpPr>
                  <a:spLocks noEditPoints="1"/>
                </p:cNvSpPr>
                <p:nvPr/>
              </p:nvSpPr>
              <p:spPr bwMode="auto">
                <a:xfrm>
                  <a:off x="6783388" y="10018713"/>
                  <a:ext cx="142875" cy="147638"/>
                </a:xfrm>
                <a:custGeom>
                  <a:avLst/>
                  <a:gdLst>
                    <a:gd name="T0" fmla="*/ 19 w 38"/>
                    <a:gd name="T1" fmla="*/ 39 h 39"/>
                    <a:gd name="T2" fmla="*/ 0 w 38"/>
                    <a:gd name="T3" fmla="*/ 19 h 39"/>
                    <a:gd name="T4" fmla="*/ 19 w 38"/>
                    <a:gd name="T5" fmla="*/ 0 h 39"/>
                    <a:gd name="T6" fmla="*/ 38 w 38"/>
                    <a:gd name="T7" fmla="*/ 19 h 39"/>
                    <a:gd name="T8" fmla="*/ 19 w 38"/>
                    <a:gd name="T9" fmla="*/ 39 h 39"/>
                    <a:gd name="T10" fmla="*/ 19 w 38"/>
                    <a:gd name="T11" fmla="*/ 8 h 39"/>
                    <a:gd name="T12" fmla="*/ 8 w 38"/>
                    <a:gd name="T13" fmla="*/ 19 h 39"/>
                    <a:gd name="T14" fmla="*/ 19 w 38"/>
                    <a:gd name="T15" fmla="*/ 31 h 39"/>
                    <a:gd name="T16" fmla="*/ 30 w 38"/>
                    <a:gd name="T17" fmla="*/ 19 h 39"/>
                    <a:gd name="T18" fmla="*/ 19 w 38"/>
                    <a:gd name="T19" fmla="*/ 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39">
                      <a:moveTo>
                        <a:pt x="19" y="39"/>
                      </a:moveTo>
                      <a:cubicBezTo>
                        <a:pt x="8" y="39"/>
                        <a:pt x="0" y="30"/>
                        <a:pt x="0" y="19"/>
                      </a:cubicBezTo>
                      <a:cubicBezTo>
                        <a:pt x="0" y="9"/>
                        <a:pt x="8" y="0"/>
                        <a:pt x="19" y="0"/>
                      </a:cubicBezTo>
                      <a:cubicBezTo>
                        <a:pt x="30" y="0"/>
                        <a:pt x="38" y="9"/>
                        <a:pt x="38" y="19"/>
                      </a:cubicBezTo>
                      <a:cubicBezTo>
                        <a:pt x="38" y="30"/>
                        <a:pt x="30" y="39"/>
                        <a:pt x="19" y="39"/>
                      </a:cubicBezTo>
                      <a:close/>
                      <a:moveTo>
                        <a:pt x="19" y="8"/>
                      </a:moveTo>
                      <a:cubicBezTo>
                        <a:pt x="13" y="8"/>
                        <a:pt x="8" y="13"/>
                        <a:pt x="8" y="19"/>
                      </a:cubicBezTo>
                      <a:cubicBezTo>
                        <a:pt x="8" y="26"/>
                        <a:pt x="13" y="31"/>
                        <a:pt x="19" y="31"/>
                      </a:cubicBezTo>
                      <a:cubicBezTo>
                        <a:pt x="25" y="31"/>
                        <a:pt x="30" y="26"/>
                        <a:pt x="30" y="19"/>
                      </a:cubicBezTo>
                      <a:cubicBezTo>
                        <a:pt x="30" y="13"/>
                        <a:pt x="25" y="8"/>
                        <a:pt x="1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73" name="文本框 72"/>
            <p:cNvSpPr txBox="1"/>
            <p:nvPr/>
          </p:nvSpPr>
          <p:spPr>
            <a:xfrm>
              <a:off x="2063975" y="173344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400" b="1" dirty="0" smtClean="0">
                  <a:solidFill>
                    <a:srgbClr val="7AB32E"/>
                  </a:solidFill>
                  <a:latin typeface="Century Gothic" panose="020B0502020202020204"/>
                  <a:ea typeface="微软雅黑" panose="020B0503020204020204" pitchFamily="34" charset="-122"/>
                </a:rPr>
                <a:t>人脸识别</a:t>
              </a:r>
              <a:endParaRPr lang="zh-CN" altLang="en-US" sz="2400" b="1" dirty="0">
                <a:solidFill>
                  <a:srgbClr val="7AB32E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 flipH="1">
            <a:off x="7663180" y="4368165"/>
            <a:ext cx="209740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6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rgbClr val="EE82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应用场景丰富</a:t>
            </a:r>
            <a:endParaRPr lang="zh-CN" altLang="en-US" sz="2400" b="1" dirty="0">
              <a:solidFill>
                <a:srgbClr val="EE82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9" name="组 411"/>
          <p:cNvGrpSpPr/>
          <p:nvPr/>
        </p:nvGrpSpPr>
        <p:grpSpPr>
          <a:xfrm>
            <a:off x="3813167" y="1967312"/>
            <a:ext cx="4156161" cy="4299930"/>
            <a:chOff x="2865031" y="1149848"/>
            <a:chExt cx="3370627" cy="3487224"/>
          </a:xfrm>
        </p:grpSpPr>
        <p:sp>
          <p:nvSpPr>
            <p:cNvPr id="80" name="Freeform 337"/>
            <p:cNvSpPr/>
            <p:nvPr/>
          </p:nvSpPr>
          <p:spPr bwMode="auto">
            <a:xfrm>
              <a:off x="4138333" y="3943925"/>
              <a:ext cx="848514" cy="693147"/>
            </a:xfrm>
            <a:custGeom>
              <a:avLst/>
              <a:gdLst>
                <a:gd name="T0" fmla="*/ 926 w 926"/>
                <a:gd name="T1" fmla="*/ 74 h 757"/>
                <a:gd name="T2" fmla="*/ 871 w 926"/>
                <a:gd name="T3" fmla="*/ 0 h 757"/>
                <a:gd name="T4" fmla="*/ 54 w 926"/>
                <a:gd name="T5" fmla="*/ 0 h 757"/>
                <a:gd name="T6" fmla="*/ 0 w 926"/>
                <a:gd name="T7" fmla="*/ 74 h 757"/>
                <a:gd name="T8" fmla="*/ 40 w 926"/>
                <a:gd name="T9" fmla="*/ 144 h 757"/>
                <a:gd name="T10" fmla="*/ 0 w 926"/>
                <a:gd name="T11" fmla="*/ 214 h 757"/>
                <a:gd name="T12" fmla="*/ 40 w 926"/>
                <a:gd name="T13" fmla="*/ 284 h 757"/>
                <a:gd name="T14" fmla="*/ 0 w 926"/>
                <a:gd name="T15" fmla="*/ 354 h 757"/>
                <a:gd name="T16" fmla="*/ 59 w 926"/>
                <a:gd name="T17" fmla="*/ 428 h 757"/>
                <a:gd name="T18" fmla="*/ 65 w 926"/>
                <a:gd name="T19" fmla="*/ 428 h 757"/>
                <a:gd name="T20" fmla="*/ 36 w 926"/>
                <a:gd name="T21" fmla="*/ 493 h 757"/>
                <a:gd name="T22" fmla="*/ 91 w 926"/>
                <a:gd name="T23" fmla="*/ 568 h 757"/>
                <a:gd name="T24" fmla="*/ 170 w 926"/>
                <a:gd name="T25" fmla="*/ 568 h 757"/>
                <a:gd name="T26" fmla="*/ 294 w 926"/>
                <a:gd name="T27" fmla="*/ 664 h 757"/>
                <a:gd name="T28" fmla="*/ 300 w 926"/>
                <a:gd name="T29" fmla="*/ 669 h 757"/>
                <a:gd name="T30" fmla="*/ 367 w 926"/>
                <a:gd name="T31" fmla="*/ 737 h 757"/>
                <a:gd name="T32" fmla="*/ 462 w 926"/>
                <a:gd name="T33" fmla="*/ 757 h 757"/>
                <a:gd name="T34" fmla="*/ 551 w 926"/>
                <a:gd name="T35" fmla="*/ 742 h 757"/>
                <a:gd name="T36" fmla="*/ 557 w 926"/>
                <a:gd name="T37" fmla="*/ 738 h 757"/>
                <a:gd name="T38" fmla="*/ 626 w 926"/>
                <a:gd name="T39" fmla="*/ 669 h 757"/>
                <a:gd name="T40" fmla="*/ 631 w 926"/>
                <a:gd name="T41" fmla="*/ 664 h 757"/>
                <a:gd name="T42" fmla="*/ 756 w 926"/>
                <a:gd name="T43" fmla="*/ 568 h 757"/>
                <a:gd name="T44" fmla="*/ 834 w 926"/>
                <a:gd name="T45" fmla="*/ 568 h 757"/>
                <a:gd name="T46" fmla="*/ 890 w 926"/>
                <a:gd name="T47" fmla="*/ 493 h 757"/>
                <a:gd name="T48" fmla="*/ 860 w 926"/>
                <a:gd name="T49" fmla="*/ 428 h 757"/>
                <a:gd name="T50" fmla="*/ 866 w 926"/>
                <a:gd name="T51" fmla="*/ 428 h 757"/>
                <a:gd name="T52" fmla="*/ 926 w 926"/>
                <a:gd name="T53" fmla="*/ 354 h 757"/>
                <a:gd name="T54" fmla="*/ 886 w 926"/>
                <a:gd name="T55" fmla="*/ 284 h 757"/>
                <a:gd name="T56" fmla="*/ 926 w 926"/>
                <a:gd name="T57" fmla="*/ 214 h 757"/>
                <a:gd name="T58" fmla="*/ 886 w 926"/>
                <a:gd name="T59" fmla="*/ 144 h 757"/>
                <a:gd name="T60" fmla="*/ 926 w 926"/>
                <a:gd name="T61" fmla="*/ 7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6" h="757">
                  <a:moveTo>
                    <a:pt x="926" y="74"/>
                  </a:moveTo>
                  <a:cubicBezTo>
                    <a:pt x="926" y="35"/>
                    <a:pt x="902" y="3"/>
                    <a:pt x="87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3"/>
                    <a:pt x="0" y="35"/>
                    <a:pt x="0" y="74"/>
                  </a:cubicBezTo>
                  <a:cubicBezTo>
                    <a:pt x="0" y="106"/>
                    <a:pt x="16" y="134"/>
                    <a:pt x="40" y="144"/>
                  </a:cubicBezTo>
                  <a:cubicBezTo>
                    <a:pt x="16" y="154"/>
                    <a:pt x="0" y="181"/>
                    <a:pt x="0" y="214"/>
                  </a:cubicBezTo>
                  <a:cubicBezTo>
                    <a:pt x="0" y="246"/>
                    <a:pt x="16" y="273"/>
                    <a:pt x="40" y="284"/>
                  </a:cubicBezTo>
                  <a:cubicBezTo>
                    <a:pt x="16" y="294"/>
                    <a:pt x="0" y="321"/>
                    <a:pt x="0" y="354"/>
                  </a:cubicBezTo>
                  <a:cubicBezTo>
                    <a:pt x="0" y="395"/>
                    <a:pt x="26" y="428"/>
                    <a:pt x="59" y="428"/>
                  </a:cubicBezTo>
                  <a:cubicBezTo>
                    <a:pt x="65" y="428"/>
                    <a:pt x="65" y="428"/>
                    <a:pt x="65" y="428"/>
                  </a:cubicBezTo>
                  <a:cubicBezTo>
                    <a:pt x="48" y="440"/>
                    <a:pt x="36" y="465"/>
                    <a:pt x="36" y="493"/>
                  </a:cubicBezTo>
                  <a:cubicBezTo>
                    <a:pt x="36" y="534"/>
                    <a:pt x="61" y="568"/>
                    <a:pt x="91" y="568"/>
                  </a:cubicBezTo>
                  <a:cubicBezTo>
                    <a:pt x="170" y="568"/>
                    <a:pt x="170" y="568"/>
                    <a:pt x="170" y="568"/>
                  </a:cubicBezTo>
                  <a:cubicBezTo>
                    <a:pt x="206" y="606"/>
                    <a:pt x="270" y="649"/>
                    <a:pt x="294" y="664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19" y="690"/>
                    <a:pt x="346" y="718"/>
                    <a:pt x="367" y="737"/>
                  </a:cubicBezTo>
                  <a:cubicBezTo>
                    <a:pt x="378" y="750"/>
                    <a:pt x="410" y="757"/>
                    <a:pt x="462" y="757"/>
                  </a:cubicBezTo>
                  <a:cubicBezTo>
                    <a:pt x="494" y="757"/>
                    <a:pt x="532" y="754"/>
                    <a:pt x="551" y="742"/>
                  </a:cubicBezTo>
                  <a:cubicBezTo>
                    <a:pt x="557" y="738"/>
                    <a:pt x="557" y="738"/>
                    <a:pt x="557" y="738"/>
                  </a:cubicBezTo>
                  <a:cubicBezTo>
                    <a:pt x="578" y="719"/>
                    <a:pt x="606" y="690"/>
                    <a:pt x="626" y="669"/>
                  </a:cubicBezTo>
                  <a:cubicBezTo>
                    <a:pt x="631" y="664"/>
                    <a:pt x="631" y="664"/>
                    <a:pt x="631" y="664"/>
                  </a:cubicBezTo>
                  <a:cubicBezTo>
                    <a:pt x="675" y="637"/>
                    <a:pt x="727" y="598"/>
                    <a:pt x="756" y="568"/>
                  </a:cubicBezTo>
                  <a:cubicBezTo>
                    <a:pt x="834" y="568"/>
                    <a:pt x="834" y="568"/>
                    <a:pt x="834" y="568"/>
                  </a:cubicBezTo>
                  <a:cubicBezTo>
                    <a:pt x="865" y="568"/>
                    <a:pt x="890" y="534"/>
                    <a:pt x="890" y="493"/>
                  </a:cubicBezTo>
                  <a:cubicBezTo>
                    <a:pt x="890" y="465"/>
                    <a:pt x="878" y="440"/>
                    <a:pt x="860" y="428"/>
                  </a:cubicBezTo>
                  <a:cubicBezTo>
                    <a:pt x="866" y="428"/>
                    <a:pt x="866" y="428"/>
                    <a:pt x="866" y="428"/>
                  </a:cubicBezTo>
                  <a:cubicBezTo>
                    <a:pt x="899" y="428"/>
                    <a:pt x="926" y="395"/>
                    <a:pt x="926" y="354"/>
                  </a:cubicBezTo>
                  <a:cubicBezTo>
                    <a:pt x="926" y="321"/>
                    <a:pt x="909" y="294"/>
                    <a:pt x="886" y="284"/>
                  </a:cubicBezTo>
                  <a:cubicBezTo>
                    <a:pt x="909" y="273"/>
                    <a:pt x="926" y="246"/>
                    <a:pt x="926" y="214"/>
                  </a:cubicBezTo>
                  <a:cubicBezTo>
                    <a:pt x="926" y="181"/>
                    <a:pt x="909" y="154"/>
                    <a:pt x="886" y="144"/>
                  </a:cubicBezTo>
                  <a:cubicBezTo>
                    <a:pt x="909" y="134"/>
                    <a:pt x="926" y="106"/>
                    <a:pt x="926" y="74"/>
                  </a:cubicBezTo>
                  <a:close/>
                </a:path>
              </a:pathLst>
            </a:custGeom>
            <a:solidFill>
              <a:srgbClr val="397E9E">
                <a:lumMod val="50000"/>
              </a:srgb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A3C5C4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338"/>
            <p:cNvSpPr/>
            <p:nvPr/>
          </p:nvSpPr>
          <p:spPr bwMode="auto">
            <a:xfrm>
              <a:off x="4231320" y="4058998"/>
              <a:ext cx="643553" cy="12786"/>
            </a:xfrm>
            <a:custGeom>
              <a:avLst/>
              <a:gdLst>
                <a:gd name="T0" fmla="*/ 3 w 702"/>
                <a:gd name="T1" fmla="*/ 8 h 14"/>
                <a:gd name="T2" fmla="*/ 351 w 702"/>
                <a:gd name="T3" fmla="*/ 14 h 14"/>
                <a:gd name="T4" fmla="*/ 700 w 702"/>
                <a:gd name="T5" fmla="*/ 8 h 14"/>
                <a:gd name="T6" fmla="*/ 702 w 702"/>
                <a:gd name="T7" fmla="*/ 7 h 14"/>
                <a:gd name="T8" fmla="*/ 700 w 702"/>
                <a:gd name="T9" fmla="*/ 5 h 14"/>
                <a:gd name="T10" fmla="*/ 351 w 702"/>
                <a:gd name="T11" fmla="*/ 0 h 14"/>
                <a:gd name="T12" fmla="*/ 3 w 702"/>
                <a:gd name="T13" fmla="*/ 5 h 14"/>
                <a:gd name="T14" fmla="*/ 0 w 702"/>
                <a:gd name="T15" fmla="*/ 7 h 14"/>
                <a:gd name="T16" fmla="*/ 3 w 702"/>
                <a:gd name="T1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8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8"/>
                  </a:cubicBezTo>
                  <a:cubicBezTo>
                    <a:pt x="701" y="8"/>
                    <a:pt x="702" y="8"/>
                    <a:pt x="702" y="7"/>
                  </a:cubicBezTo>
                  <a:cubicBezTo>
                    <a:pt x="702" y="6"/>
                    <a:pt x="701" y="5"/>
                    <a:pt x="700" y="5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8"/>
                    <a:pt x="1" y="8"/>
                    <a:pt x="3" y="8"/>
                  </a:cubicBezTo>
                  <a:close/>
                </a:path>
              </a:pathLst>
            </a:custGeom>
            <a:solidFill>
              <a:srgbClr val="397E9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A3C5C4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339"/>
            <p:cNvSpPr/>
            <p:nvPr/>
          </p:nvSpPr>
          <p:spPr bwMode="auto">
            <a:xfrm>
              <a:off x="4231320" y="4186081"/>
              <a:ext cx="643553" cy="12786"/>
            </a:xfrm>
            <a:custGeom>
              <a:avLst/>
              <a:gdLst>
                <a:gd name="T0" fmla="*/ 3 w 702"/>
                <a:gd name="T1" fmla="*/ 8 h 14"/>
                <a:gd name="T2" fmla="*/ 351 w 702"/>
                <a:gd name="T3" fmla="*/ 14 h 14"/>
                <a:gd name="T4" fmla="*/ 700 w 702"/>
                <a:gd name="T5" fmla="*/ 8 h 14"/>
                <a:gd name="T6" fmla="*/ 702 w 702"/>
                <a:gd name="T7" fmla="*/ 7 h 14"/>
                <a:gd name="T8" fmla="*/ 700 w 702"/>
                <a:gd name="T9" fmla="*/ 5 h 14"/>
                <a:gd name="T10" fmla="*/ 351 w 702"/>
                <a:gd name="T11" fmla="*/ 0 h 14"/>
                <a:gd name="T12" fmla="*/ 3 w 702"/>
                <a:gd name="T13" fmla="*/ 5 h 14"/>
                <a:gd name="T14" fmla="*/ 0 w 702"/>
                <a:gd name="T15" fmla="*/ 7 h 14"/>
                <a:gd name="T16" fmla="*/ 3 w 702"/>
                <a:gd name="T1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8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8"/>
                  </a:cubicBezTo>
                  <a:cubicBezTo>
                    <a:pt x="701" y="8"/>
                    <a:pt x="702" y="8"/>
                    <a:pt x="702" y="7"/>
                  </a:cubicBezTo>
                  <a:cubicBezTo>
                    <a:pt x="702" y="6"/>
                    <a:pt x="701" y="5"/>
                    <a:pt x="700" y="5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8"/>
                    <a:pt x="1" y="8"/>
                    <a:pt x="3" y="8"/>
                  </a:cubicBezTo>
                  <a:close/>
                </a:path>
              </a:pathLst>
            </a:custGeom>
            <a:solidFill>
              <a:srgbClr val="397E9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A3C5C4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340"/>
            <p:cNvSpPr/>
            <p:nvPr/>
          </p:nvSpPr>
          <p:spPr bwMode="auto">
            <a:xfrm>
              <a:off x="4231320" y="4317039"/>
              <a:ext cx="643553" cy="12786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rgbClr val="397E9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A3C5C4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grpSp>
          <p:nvGrpSpPr>
            <p:cNvPr id="84" name="组 416"/>
            <p:cNvGrpSpPr/>
            <p:nvPr/>
          </p:nvGrpSpPr>
          <p:grpSpPr>
            <a:xfrm>
              <a:off x="3523063" y="1368938"/>
              <a:ext cx="2034496" cy="2538955"/>
              <a:chOff x="3523063" y="1368938"/>
              <a:chExt cx="2034496" cy="2538955"/>
            </a:xfrm>
          </p:grpSpPr>
          <p:sp>
            <p:nvSpPr>
              <p:cNvPr id="90" name="Freeform 255"/>
              <p:cNvSpPr/>
              <p:nvPr/>
            </p:nvSpPr>
            <p:spPr bwMode="auto">
              <a:xfrm>
                <a:off x="4102300" y="1768011"/>
                <a:ext cx="444404" cy="642391"/>
              </a:xfrm>
              <a:custGeom>
                <a:avLst/>
                <a:gdLst>
                  <a:gd name="T0" fmla="*/ 1128 w 1147"/>
                  <a:gd name="T1" fmla="*/ 1658 h 1658"/>
                  <a:gd name="T2" fmla="*/ 0 w 1147"/>
                  <a:gd name="T3" fmla="*/ 12 h 1658"/>
                  <a:gd name="T4" fmla="*/ 19 w 1147"/>
                  <a:gd name="T5" fmla="*/ 0 h 1658"/>
                  <a:gd name="T6" fmla="*/ 1147 w 1147"/>
                  <a:gd name="T7" fmla="*/ 1646 h 1658"/>
                  <a:gd name="T8" fmla="*/ 1128 w 1147"/>
                  <a:gd name="T9" fmla="*/ 1658 h 1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7" h="1658">
                    <a:moveTo>
                      <a:pt x="1128" y="1658"/>
                    </a:moveTo>
                    <a:lnTo>
                      <a:pt x="0" y="12"/>
                    </a:lnTo>
                    <a:lnTo>
                      <a:pt x="19" y="0"/>
                    </a:lnTo>
                    <a:lnTo>
                      <a:pt x="1147" y="1646"/>
                    </a:lnTo>
                    <a:lnTo>
                      <a:pt x="1128" y="165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Freeform 256"/>
              <p:cNvSpPr/>
              <p:nvPr/>
            </p:nvSpPr>
            <p:spPr bwMode="auto">
              <a:xfrm>
                <a:off x="4539342" y="1472387"/>
                <a:ext cx="83302" cy="936077"/>
              </a:xfrm>
              <a:custGeom>
                <a:avLst/>
                <a:gdLst>
                  <a:gd name="T0" fmla="*/ 21 w 215"/>
                  <a:gd name="T1" fmla="*/ 2416 h 2416"/>
                  <a:gd name="T2" fmla="*/ 0 w 215"/>
                  <a:gd name="T3" fmla="*/ 2413 h 2416"/>
                  <a:gd name="T4" fmla="*/ 194 w 215"/>
                  <a:gd name="T5" fmla="*/ 0 h 2416"/>
                  <a:gd name="T6" fmla="*/ 215 w 215"/>
                  <a:gd name="T7" fmla="*/ 0 h 2416"/>
                  <a:gd name="T8" fmla="*/ 21 w 215"/>
                  <a:gd name="T9" fmla="*/ 2416 h 2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2416">
                    <a:moveTo>
                      <a:pt x="21" y="2416"/>
                    </a:moveTo>
                    <a:lnTo>
                      <a:pt x="0" y="2413"/>
                    </a:lnTo>
                    <a:lnTo>
                      <a:pt x="194" y="0"/>
                    </a:lnTo>
                    <a:lnTo>
                      <a:pt x="215" y="0"/>
                    </a:lnTo>
                    <a:lnTo>
                      <a:pt x="21" y="241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257"/>
              <p:cNvSpPr/>
              <p:nvPr/>
            </p:nvSpPr>
            <p:spPr bwMode="auto">
              <a:xfrm>
                <a:off x="4540117" y="1893544"/>
                <a:ext cx="375051" cy="516857"/>
              </a:xfrm>
              <a:custGeom>
                <a:avLst/>
                <a:gdLst>
                  <a:gd name="T0" fmla="*/ 19 w 968"/>
                  <a:gd name="T1" fmla="*/ 1334 h 1334"/>
                  <a:gd name="T2" fmla="*/ 0 w 968"/>
                  <a:gd name="T3" fmla="*/ 1322 h 1334"/>
                  <a:gd name="T4" fmla="*/ 951 w 968"/>
                  <a:gd name="T5" fmla="*/ 0 h 1334"/>
                  <a:gd name="T6" fmla="*/ 968 w 968"/>
                  <a:gd name="T7" fmla="*/ 14 h 1334"/>
                  <a:gd name="T8" fmla="*/ 19 w 968"/>
                  <a:gd name="T9" fmla="*/ 1334 h 1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8" h="1334">
                    <a:moveTo>
                      <a:pt x="19" y="1334"/>
                    </a:moveTo>
                    <a:lnTo>
                      <a:pt x="0" y="1322"/>
                    </a:lnTo>
                    <a:lnTo>
                      <a:pt x="951" y="0"/>
                    </a:lnTo>
                    <a:lnTo>
                      <a:pt x="968" y="14"/>
                    </a:lnTo>
                    <a:lnTo>
                      <a:pt x="19" y="133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Freeform 258"/>
              <p:cNvSpPr/>
              <p:nvPr/>
            </p:nvSpPr>
            <p:spPr bwMode="auto">
              <a:xfrm>
                <a:off x="3990326" y="1769173"/>
                <a:ext cx="120109" cy="505621"/>
              </a:xfrm>
              <a:custGeom>
                <a:avLst/>
                <a:gdLst>
                  <a:gd name="T0" fmla="*/ 22 w 310"/>
                  <a:gd name="T1" fmla="*/ 1305 h 1305"/>
                  <a:gd name="T2" fmla="*/ 0 w 310"/>
                  <a:gd name="T3" fmla="*/ 1300 h 1305"/>
                  <a:gd name="T4" fmla="*/ 289 w 310"/>
                  <a:gd name="T5" fmla="*/ 0 h 1305"/>
                  <a:gd name="T6" fmla="*/ 310 w 310"/>
                  <a:gd name="T7" fmla="*/ 4 h 1305"/>
                  <a:gd name="T8" fmla="*/ 22 w 310"/>
                  <a:gd name="T9" fmla="*/ 1305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1305">
                    <a:moveTo>
                      <a:pt x="22" y="1305"/>
                    </a:moveTo>
                    <a:lnTo>
                      <a:pt x="0" y="1300"/>
                    </a:lnTo>
                    <a:lnTo>
                      <a:pt x="289" y="0"/>
                    </a:lnTo>
                    <a:lnTo>
                      <a:pt x="310" y="4"/>
                    </a:lnTo>
                    <a:lnTo>
                      <a:pt x="22" y="1305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Freeform 259"/>
              <p:cNvSpPr/>
              <p:nvPr/>
            </p:nvSpPr>
            <p:spPr bwMode="auto">
              <a:xfrm>
                <a:off x="3607527" y="2163984"/>
                <a:ext cx="388224" cy="114297"/>
              </a:xfrm>
              <a:custGeom>
                <a:avLst/>
                <a:gdLst>
                  <a:gd name="T0" fmla="*/ 998 w 1002"/>
                  <a:gd name="T1" fmla="*/ 295 h 295"/>
                  <a:gd name="T2" fmla="*/ 0 w 1002"/>
                  <a:gd name="T3" fmla="*/ 21 h 295"/>
                  <a:gd name="T4" fmla="*/ 4 w 1002"/>
                  <a:gd name="T5" fmla="*/ 0 h 295"/>
                  <a:gd name="T6" fmla="*/ 1002 w 1002"/>
                  <a:gd name="T7" fmla="*/ 274 h 295"/>
                  <a:gd name="T8" fmla="*/ 998 w 1002"/>
                  <a:gd name="T9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2" h="295">
                    <a:moveTo>
                      <a:pt x="998" y="295"/>
                    </a:moveTo>
                    <a:lnTo>
                      <a:pt x="0" y="21"/>
                    </a:lnTo>
                    <a:lnTo>
                      <a:pt x="4" y="0"/>
                    </a:lnTo>
                    <a:lnTo>
                      <a:pt x="1002" y="274"/>
                    </a:lnTo>
                    <a:lnTo>
                      <a:pt x="998" y="295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Freeform 260"/>
              <p:cNvSpPr/>
              <p:nvPr/>
            </p:nvSpPr>
            <p:spPr bwMode="auto">
              <a:xfrm>
                <a:off x="3951970" y="2273632"/>
                <a:ext cx="47656" cy="508334"/>
              </a:xfrm>
              <a:custGeom>
                <a:avLst/>
                <a:gdLst>
                  <a:gd name="T0" fmla="*/ 21 w 123"/>
                  <a:gd name="T1" fmla="*/ 1312 h 1312"/>
                  <a:gd name="T2" fmla="*/ 0 w 123"/>
                  <a:gd name="T3" fmla="*/ 1312 h 1312"/>
                  <a:gd name="T4" fmla="*/ 99 w 123"/>
                  <a:gd name="T5" fmla="*/ 0 h 1312"/>
                  <a:gd name="T6" fmla="*/ 123 w 123"/>
                  <a:gd name="T7" fmla="*/ 3 h 1312"/>
                  <a:gd name="T8" fmla="*/ 21 w 123"/>
                  <a:gd name="T9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312">
                    <a:moveTo>
                      <a:pt x="21" y="1312"/>
                    </a:moveTo>
                    <a:lnTo>
                      <a:pt x="0" y="1312"/>
                    </a:lnTo>
                    <a:lnTo>
                      <a:pt x="99" y="0"/>
                    </a:lnTo>
                    <a:lnTo>
                      <a:pt x="123" y="3"/>
                    </a:lnTo>
                    <a:lnTo>
                      <a:pt x="21" y="131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Freeform 261"/>
              <p:cNvSpPr/>
              <p:nvPr/>
            </p:nvSpPr>
            <p:spPr bwMode="auto">
              <a:xfrm>
                <a:off x="3953906" y="2778478"/>
                <a:ext cx="565288" cy="342505"/>
              </a:xfrm>
              <a:custGeom>
                <a:avLst/>
                <a:gdLst>
                  <a:gd name="T0" fmla="*/ 1447 w 1459"/>
                  <a:gd name="T1" fmla="*/ 884 h 884"/>
                  <a:gd name="T2" fmla="*/ 0 w 1459"/>
                  <a:gd name="T3" fmla="*/ 19 h 884"/>
                  <a:gd name="T4" fmla="*/ 11 w 1459"/>
                  <a:gd name="T5" fmla="*/ 0 h 884"/>
                  <a:gd name="T6" fmla="*/ 1459 w 1459"/>
                  <a:gd name="T7" fmla="*/ 865 h 884"/>
                  <a:gd name="T8" fmla="*/ 1447 w 1459"/>
                  <a:gd name="T9" fmla="*/ 884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884">
                    <a:moveTo>
                      <a:pt x="1447" y="884"/>
                    </a:moveTo>
                    <a:lnTo>
                      <a:pt x="0" y="19"/>
                    </a:lnTo>
                    <a:lnTo>
                      <a:pt x="11" y="0"/>
                    </a:lnTo>
                    <a:lnTo>
                      <a:pt x="1459" y="865"/>
                    </a:lnTo>
                    <a:lnTo>
                      <a:pt x="1447" y="88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Freeform 262"/>
              <p:cNvSpPr/>
              <p:nvPr/>
            </p:nvSpPr>
            <p:spPr bwMode="auto">
              <a:xfrm>
                <a:off x="4515708" y="2817610"/>
                <a:ext cx="553277" cy="303373"/>
              </a:xfrm>
              <a:custGeom>
                <a:avLst/>
                <a:gdLst>
                  <a:gd name="T0" fmla="*/ 9 w 1428"/>
                  <a:gd name="T1" fmla="*/ 783 h 783"/>
                  <a:gd name="T2" fmla="*/ 0 w 1428"/>
                  <a:gd name="T3" fmla="*/ 764 h 783"/>
                  <a:gd name="T4" fmla="*/ 1419 w 1428"/>
                  <a:gd name="T5" fmla="*/ 0 h 783"/>
                  <a:gd name="T6" fmla="*/ 1428 w 1428"/>
                  <a:gd name="T7" fmla="*/ 19 h 783"/>
                  <a:gd name="T8" fmla="*/ 9 w 1428"/>
                  <a:gd name="T9" fmla="*/ 78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8" h="783">
                    <a:moveTo>
                      <a:pt x="9" y="783"/>
                    </a:moveTo>
                    <a:lnTo>
                      <a:pt x="0" y="764"/>
                    </a:lnTo>
                    <a:lnTo>
                      <a:pt x="1419" y="0"/>
                    </a:lnTo>
                    <a:lnTo>
                      <a:pt x="1428" y="19"/>
                    </a:lnTo>
                    <a:lnTo>
                      <a:pt x="9" y="78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Freeform 263"/>
              <p:cNvSpPr/>
              <p:nvPr/>
            </p:nvSpPr>
            <p:spPr bwMode="auto">
              <a:xfrm>
                <a:off x="5062786" y="2380955"/>
                <a:ext cx="21697" cy="440530"/>
              </a:xfrm>
              <a:custGeom>
                <a:avLst/>
                <a:gdLst>
                  <a:gd name="T0" fmla="*/ 23 w 56"/>
                  <a:gd name="T1" fmla="*/ 1137 h 1137"/>
                  <a:gd name="T2" fmla="*/ 0 w 56"/>
                  <a:gd name="T3" fmla="*/ 1137 h 1137"/>
                  <a:gd name="T4" fmla="*/ 35 w 56"/>
                  <a:gd name="T5" fmla="*/ 0 h 1137"/>
                  <a:gd name="T6" fmla="*/ 56 w 56"/>
                  <a:gd name="T7" fmla="*/ 2 h 1137"/>
                  <a:gd name="T8" fmla="*/ 23 w 56"/>
                  <a:gd name="T9" fmla="*/ 1137 h 1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137">
                    <a:moveTo>
                      <a:pt x="23" y="1137"/>
                    </a:moveTo>
                    <a:lnTo>
                      <a:pt x="0" y="1137"/>
                    </a:lnTo>
                    <a:lnTo>
                      <a:pt x="35" y="0"/>
                    </a:lnTo>
                    <a:lnTo>
                      <a:pt x="56" y="2"/>
                    </a:lnTo>
                    <a:lnTo>
                      <a:pt x="23" y="113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264"/>
              <p:cNvSpPr/>
              <p:nvPr/>
            </p:nvSpPr>
            <p:spPr bwMode="auto">
              <a:xfrm>
                <a:off x="4281689" y="3115559"/>
                <a:ext cx="239444" cy="562189"/>
              </a:xfrm>
              <a:custGeom>
                <a:avLst/>
                <a:gdLst>
                  <a:gd name="T0" fmla="*/ 22 w 618"/>
                  <a:gd name="T1" fmla="*/ 1451 h 1451"/>
                  <a:gd name="T2" fmla="*/ 0 w 618"/>
                  <a:gd name="T3" fmla="*/ 1442 h 1451"/>
                  <a:gd name="T4" fmla="*/ 597 w 618"/>
                  <a:gd name="T5" fmla="*/ 0 h 1451"/>
                  <a:gd name="T6" fmla="*/ 618 w 618"/>
                  <a:gd name="T7" fmla="*/ 7 h 1451"/>
                  <a:gd name="T8" fmla="*/ 22 w 618"/>
                  <a:gd name="T9" fmla="*/ 1451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1451">
                    <a:moveTo>
                      <a:pt x="22" y="1451"/>
                    </a:moveTo>
                    <a:lnTo>
                      <a:pt x="0" y="1442"/>
                    </a:lnTo>
                    <a:lnTo>
                      <a:pt x="597" y="0"/>
                    </a:lnTo>
                    <a:lnTo>
                      <a:pt x="618" y="7"/>
                    </a:lnTo>
                    <a:lnTo>
                      <a:pt x="22" y="145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Freeform 265"/>
              <p:cNvSpPr/>
              <p:nvPr/>
            </p:nvSpPr>
            <p:spPr bwMode="auto">
              <a:xfrm>
                <a:off x="4513771" y="3114397"/>
                <a:ext cx="266565" cy="426194"/>
              </a:xfrm>
              <a:custGeom>
                <a:avLst/>
                <a:gdLst>
                  <a:gd name="T0" fmla="*/ 669 w 688"/>
                  <a:gd name="T1" fmla="*/ 1100 h 1100"/>
                  <a:gd name="T2" fmla="*/ 0 w 688"/>
                  <a:gd name="T3" fmla="*/ 12 h 1100"/>
                  <a:gd name="T4" fmla="*/ 19 w 688"/>
                  <a:gd name="T5" fmla="*/ 0 h 1100"/>
                  <a:gd name="T6" fmla="*/ 688 w 688"/>
                  <a:gd name="T7" fmla="*/ 1088 h 1100"/>
                  <a:gd name="T8" fmla="*/ 669 w 688"/>
                  <a:gd name="T9" fmla="*/ 11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1100">
                    <a:moveTo>
                      <a:pt x="669" y="1100"/>
                    </a:moveTo>
                    <a:lnTo>
                      <a:pt x="0" y="12"/>
                    </a:lnTo>
                    <a:lnTo>
                      <a:pt x="19" y="0"/>
                    </a:lnTo>
                    <a:lnTo>
                      <a:pt x="688" y="1088"/>
                    </a:lnTo>
                    <a:lnTo>
                      <a:pt x="669" y="110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Freeform 266"/>
              <p:cNvSpPr/>
              <p:nvPr/>
            </p:nvSpPr>
            <p:spPr bwMode="auto">
              <a:xfrm>
                <a:off x="4515708" y="3112847"/>
                <a:ext cx="530418" cy="240606"/>
              </a:xfrm>
              <a:custGeom>
                <a:avLst/>
                <a:gdLst>
                  <a:gd name="T0" fmla="*/ 1360 w 1369"/>
                  <a:gd name="T1" fmla="*/ 621 h 621"/>
                  <a:gd name="T2" fmla="*/ 0 w 1369"/>
                  <a:gd name="T3" fmla="*/ 21 h 621"/>
                  <a:gd name="T4" fmla="*/ 9 w 1369"/>
                  <a:gd name="T5" fmla="*/ 0 h 621"/>
                  <a:gd name="T6" fmla="*/ 1369 w 1369"/>
                  <a:gd name="T7" fmla="*/ 600 h 621"/>
                  <a:gd name="T8" fmla="*/ 1360 w 1369"/>
                  <a:gd name="T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9" h="621">
                    <a:moveTo>
                      <a:pt x="1360" y="621"/>
                    </a:moveTo>
                    <a:lnTo>
                      <a:pt x="0" y="21"/>
                    </a:lnTo>
                    <a:lnTo>
                      <a:pt x="9" y="0"/>
                    </a:lnTo>
                    <a:lnTo>
                      <a:pt x="1369" y="600"/>
                    </a:lnTo>
                    <a:lnTo>
                      <a:pt x="1360" y="62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Freeform 267"/>
              <p:cNvSpPr/>
              <p:nvPr/>
            </p:nvSpPr>
            <p:spPr bwMode="auto">
              <a:xfrm>
                <a:off x="3539723" y="2537485"/>
                <a:ext cx="418445" cy="248355"/>
              </a:xfrm>
              <a:custGeom>
                <a:avLst/>
                <a:gdLst>
                  <a:gd name="T0" fmla="*/ 1069 w 1080"/>
                  <a:gd name="T1" fmla="*/ 641 h 641"/>
                  <a:gd name="T2" fmla="*/ 0 w 1080"/>
                  <a:gd name="T3" fmla="*/ 19 h 641"/>
                  <a:gd name="T4" fmla="*/ 11 w 1080"/>
                  <a:gd name="T5" fmla="*/ 0 h 641"/>
                  <a:gd name="T6" fmla="*/ 1080 w 1080"/>
                  <a:gd name="T7" fmla="*/ 622 h 641"/>
                  <a:gd name="T8" fmla="*/ 1069 w 1080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0" h="641">
                    <a:moveTo>
                      <a:pt x="1069" y="641"/>
                    </a:moveTo>
                    <a:lnTo>
                      <a:pt x="0" y="19"/>
                    </a:lnTo>
                    <a:lnTo>
                      <a:pt x="11" y="0"/>
                    </a:lnTo>
                    <a:lnTo>
                      <a:pt x="1080" y="622"/>
                    </a:lnTo>
                    <a:lnTo>
                      <a:pt x="1069" y="64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Freeform 268"/>
              <p:cNvSpPr/>
              <p:nvPr/>
            </p:nvSpPr>
            <p:spPr bwMode="auto">
              <a:xfrm>
                <a:off x="3765994" y="2779253"/>
                <a:ext cx="193337" cy="248355"/>
              </a:xfrm>
              <a:custGeom>
                <a:avLst/>
                <a:gdLst>
                  <a:gd name="T0" fmla="*/ 16 w 499"/>
                  <a:gd name="T1" fmla="*/ 641 h 641"/>
                  <a:gd name="T2" fmla="*/ 0 w 499"/>
                  <a:gd name="T3" fmla="*/ 627 h 641"/>
                  <a:gd name="T4" fmla="*/ 480 w 499"/>
                  <a:gd name="T5" fmla="*/ 0 h 641"/>
                  <a:gd name="T6" fmla="*/ 499 w 499"/>
                  <a:gd name="T7" fmla="*/ 14 h 641"/>
                  <a:gd name="T8" fmla="*/ 16 w 499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641">
                    <a:moveTo>
                      <a:pt x="16" y="641"/>
                    </a:moveTo>
                    <a:lnTo>
                      <a:pt x="0" y="627"/>
                    </a:lnTo>
                    <a:lnTo>
                      <a:pt x="480" y="0"/>
                    </a:lnTo>
                    <a:lnTo>
                      <a:pt x="499" y="14"/>
                    </a:lnTo>
                    <a:lnTo>
                      <a:pt x="16" y="64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Freeform 269"/>
              <p:cNvSpPr/>
              <p:nvPr/>
            </p:nvSpPr>
            <p:spPr bwMode="auto">
              <a:xfrm>
                <a:off x="3780717" y="1761811"/>
                <a:ext cx="325070" cy="12786"/>
              </a:xfrm>
              <a:custGeom>
                <a:avLst/>
                <a:gdLst>
                  <a:gd name="T0" fmla="*/ 839 w 839"/>
                  <a:gd name="T1" fmla="*/ 33 h 33"/>
                  <a:gd name="T2" fmla="*/ 0 w 839"/>
                  <a:gd name="T3" fmla="*/ 21 h 33"/>
                  <a:gd name="T4" fmla="*/ 0 w 839"/>
                  <a:gd name="T5" fmla="*/ 0 h 33"/>
                  <a:gd name="T6" fmla="*/ 839 w 839"/>
                  <a:gd name="T7" fmla="*/ 12 h 33"/>
                  <a:gd name="T8" fmla="*/ 839 w 83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9" h="33">
                    <a:moveTo>
                      <a:pt x="839" y="33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839" y="12"/>
                    </a:lnTo>
                    <a:lnTo>
                      <a:pt x="839" y="3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270"/>
              <p:cNvSpPr/>
              <p:nvPr/>
            </p:nvSpPr>
            <p:spPr bwMode="auto">
              <a:xfrm>
                <a:off x="4101137" y="1461151"/>
                <a:ext cx="25959" cy="309572"/>
              </a:xfrm>
              <a:custGeom>
                <a:avLst/>
                <a:gdLst>
                  <a:gd name="T0" fmla="*/ 24 w 67"/>
                  <a:gd name="T1" fmla="*/ 799 h 799"/>
                  <a:gd name="T2" fmla="*/ 0 w 67"/>
                  <a:gd name="T3" fmla="*/ 797 h 799"/>
                  <a:gd name="T4" fmla="*/ 43 w 67"/>
                  <a:gd name="T5" fmla="*/ 0 h 799"/>
                  <a:gd name="T6" fmla="*/ 67 w 67"/>
                  <a:gd name="T7" fmla="*/ 3 h 799"/>
                  <a:gd name="T8" fmla="*/ 24 w 67"/>
                  <a:gd name="T9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799">
                    <a:moveTo>
                      <a:pt x="24" y="799"/>
                    </a:moveTo>
                    <a:lnTo>
                      <a:pt x="0" y="797"/>
                    </a:lnTo>
                    <a:lnTo>
                      <a:pt x="43" y="0"/>
                    </a:lnTo>
                    <a:lnTo>
                      <a:pt x="67" y="3"/>
                    </a:lnTo>
                    <a:lnTo>
                      <a:pt x="24" y="79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271"/>
              <p:cNvSpPr/>
              <p:nvPr/>
            </p:nvSpPr>
            <p:spPr bwMode="auto">
              <a:xfrm>
                <a:off x="4888434" y="1424731"/>
                <a:ext cx="27509" cy="471526"/>
              </a:xfrm>
              <a:custGeom>
                <a:avLst/>
                <a:gdLst>
                  <a:gd name="T0" fmla="*/ 50 w 71"/>
                  <a:gd name="T1" fmla="*/ 1217 h 1217"/>
                  <a:gd name="T2" fmla="*/ 0 w 71"/>
                  <a:gd name="T3" fmla="*/ 0 h 1217"/>
                  <a:gd name="T4" fmla="*/ 22 w 71"/>
                  <a:gd name="T5" fmla="*/ 0 h 1217"/>
                  <a:gd name="T6" fmla="*/ 71 w 71"/>
                  <a:gd name="T7" fmla="*/ 1215 h 1217"/>
                  <a:gd name="T8" fmla="*/ 50 w 71"/>
                  <a:gd name="T9" fmla="*/ 1217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217">
                    <a:moveTo>
                      <a:pt x="50" y="1217"/>
                    </a:moveTo>
                    <a:lnTo>
                      <a:pt x="0" y="0"/>
                    </a:lnTo>
                    <a:lnTo>
                      <a:pt x="22" y="0"/>
                    </a:lnTo>
                    <a:lnTo>
                      <a:pt x="71" y="1215"/>
                    </a:lnTo>
                    <a:lnTo>
                      <a:pt x="50" y="121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272"/>
              <p:cNvSpPr/>
              <p:nvPr/>
            </p:nvSpPr>
            <p:spPr bwMode="auto">
              <a:xfrm>
                <a:off x="4909744" y="1892769"/>
                <a:ext cx="392099" cy="209610"/>
              </a:xfrm>
              <a:custGeom>
                <a:avLst/>
                <a:gdLst>
                  <a:gd name="T0" fmla="*/ 1000 w 1012"/>
                  <a:gd name="T1" fmla="*/ 541 h 541"/>
                  <a:gd name="T2" fmla="*/ 0 w 1012"/>
                  <a:gd name="T3" fmla="*/ 19 h 541"/>
                  <a:gd name="T4" fmla="*/ 12 w 1012"/>
                  <a:gd name="T5" fmla="*/ 0 h 541"/>
                  <a:gd name="T6" fmla="*/ 1012 w 1012"/>
                  <a:gd name="T7" fmla="*/ 522 h 541"/>
                  <a:gd name="T8" fmla="*/ 1000 w 1012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2" h="541">
                    <a:moveTo>
                      <a:pt x="1000" y="541"/>
                    </a:moveTo>
                    <a:lnTo>
                      <a:pt x="0" y="19"/>
                    </a:lnTo>
                    <a:lnTo>
                      <a:pt x="12" y="0"/>
                    </a:lnTo>
                    <a:lnTo>
                      <a:pt x="1012" y="522"/>
                    </a:lnTo>
                    <a:lnTo>
                      <a:pt x="1000" y="54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273"/>
              <p:cNvSpPr/>
              <p:nvPr/>
            </p:nvSpPr>
            <p:spPr bwMode="auto">
              <a:xfrm>
                <a:off x="5264260" y="1812955"/>
                <a:ext cx="39520" cy="286712"/>
              </a:xfrm>
              <a:custGeom>
                <a:avLst/>
                <a:gdLst>
                  <a:gd name="T0" fmla="*/ 78 w 102"/>
                  <a:gd name="T1" fmla="*/ 740 h 740"/>
                  <a:gd name="T2" fmla="*/ 0 w 102"/>
                  <a:gd name="T3" fmla="*/ 3 h 740"/>
                  <a:gd name="T4" fmla="*/ 24 w 102"/>
                  <a:gd name="T5" fmla="*/ 0 h 740"/>
                  <a:gd name="T6" fmla="*/ 102 w 102"/>
                  <a:gd name="T7" fmla="*/ 738 h 740"/>
                  <a:gd name="T8" fmla="*/ 78 w 102"/>
                  <a:gd name="T9" fmla="*/ 74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740">
                    <a:moveTo>
                      <a:pt x="78" y="740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102" y="738"/>
                    </a:lnTo>
                    <a:lnTo>
                      <a:pt x="78" y="74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274"/>
              <p:cNvSpPr/>
              <p:nvPr/>
            </p:nvSpPr>
            <p:spPr bwMode="auto">
              <a:xfrm>
                <a:off x="5298356" y="2041937"/>
                <a:ext cx="196049" cy="61604"/>
              </a:xfrm>
              <a:custGeom>
                <a:avLst/>
                <a:gdLst>
                  <a:gd name="T0" fmla="*/ 7 w 506"/>
                  <a:gd name="T1" fmla="*/ 159 h 159"/>
                  <a:gd name="T2" fmla="*/ 0 w 506"/>
                  <a:gd name="T3" fmla="*/ 137 h 159"/>
                  <a:gd name="T4" fmla="*/ 499 w 506"/>
                  <a:gd name="T5" fmla="*/ 0 h 159"/>
                  <a:gd name="T6" fmla="*/ 506 w 506"/>
                  <a:gd name="T7" fmla="*/ 21 h 159"/>
                  <a:gd name="T8" fmla="*/ 7 w 506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6" h="159">
                    <a:moveTo>
                      <a:pt x="7" y="159"/>
                    </a:moveTo>
                    <a:lnTo>
                      <a:pt x="0" y="137"/>
                    </a:lnTo>
                    <a:lnTo>
                      <a:pt x="499" y="0"/>
                    </a:lnTo>
                    <a:lnTo>
                      <a:pt x="506" y="21"/>
                    </a:lnTo>
                    <a:lnTo>
                      <a:pt x="7" y="15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Freeform 275"/>
              <p:cNvSpPr/>
              <p:nvPr/>
            </p:nvSpPr>
            <p:spPr bwMode="auto">
              <a:xfrm>
                <a:off x="5297193" y="2095018"/>
                <a:ext cx="185976" cy="134832"/>
              </a:xfrm>
              <a:custGeom>
                <a:avLst/>
                <a:gdLst>
                  <a:gd name="T0" fmla="*/ 466 w 480"/>
                  <a:gd name="T1" fmla="*/ 348 h 348"/>
                  <a:gd name="T2" fmla="*/ 0 w 480"/>
                  <a:gd name="T3" fmla="*/ 19 h 348"/>
                  <a:gd name="T4" fmla="*/ 12 w 480"/>
                  <a:gd name="T5" fmla="*/ 0 h 348"/>
                  <a:gd name="T6" fmla="*/ 480 w 480"/>
                  <a:gd name="T7" fmla="*/ 329 h 348"/>
                  <a:gd name="T8" fmla="*/ 466 w 480"/>
                  <a:gd name="T9" fmla="*/ 34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348">
                    <a:moveTo>
                      <a:pt x="466" y="348"/>
                    </a:moveTo>
                    <a:lnTo>
                      <a:pt x="0" y="19"/>
                    </a:lnTo>
                    <a:lnTo>
                      <a:pt x="12" y="0"/>
                    </a:lnTo>
                    <a:lnTo>
                      <a:pt x="480" y="329"/>
                    </a:lnTo>
                    <a:lnTo>
                      <a:pt x="466" y="34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Freeform 276"/>
              <p:cNvSpPr/>
              <p:nvPr/>
            </p:nvSpPr>
            <p:spPr bwMode="auto">
              <a:xfrm>
                <a:off x="5079059" y="2221714"/>
                <a:ext cx="402560" cy="163892"/>
              </a:xfrm>
              <a:custGeom>
                <a:avLst/>
                <a:gdLst>
                  <a:gd name="T0" fmla="*/ 10 w 1039"/>
                  <a:gd name="T1" fmla="*/ 423 h 423"/>
                  <a:gd name="T2" fmla="*/ 0 w 1039"/>
                  <a:gd name="T3" fmla="*/ 401 h 423"/>
                  <a:gd name="T4" fmla="*/ 1032 w 1039"/>
                  <a:gd name="T5" fmla="*/ 0 h 423"/>
                  <a:gd name="T6" fmla="*/ 1039 w 1039"/>
                  <a:gd name="T7" fmla="*/ 21 h 423"/>
                  <a:gd name="T8" fmla="*/ 10 w 1039"/>
                  <a:gd name="T9" fmla="*/ 42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9" h="423">
                    <a:moveTo>
                      <a:pt x="10" y="423"/>
                    </a:moveTo>
                    <a:lnTo>
                      <a:pt x="0" y="401"/>
                    </a:lnTo>
                    <a:lnTo>
                      <a:pt x="1032" y="0"/>
                    </a:lnTo>
                    <a:lnTo>
                      <a:pt x="1039" y="21"/>
                    </a:lnTo>
                    <a:lnTo>
                      <a:pt x="10" y="42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Freeform 277"/>
              <p:cNvSpPr/>
              <p:nvPr/>
            </p:nvSpPr>
            <p:spPr bwMode="auto">
              <a:xfrm>
                <a:off x="5078284" y="2377080"/>
                <a:ext cx="435106" cy="230145"/>
              </a:xfrm>
              <a:custGeom>
                <a:avLst/>
                <a:gdLst>
                  <a:gd name="T0" fmla="*/ 1112 w 1123"/>
                  <a:gd name="T1" fmla="*/ 594 h 594"/>
                  <a:gd name="T2" fmla="*/ 0 w 1123"/>
                  <a:gd name="T3" fmla="*/ 22 h 594"/>
                  <a:gd name="T4" fmla="*/ 12 w 1123"/>
                  <a:gd name="T5" fmla="*/ 0 h 594"/>
                  <a:gd name="T6" fmla="*/ 1123 w 1123"/>
                  <a:gd name="T7" fmla="*/ 572 h 594"/>
                  <a:gd name="T8" fmla="*/ 1112 w 1123"/>
                  <a:gd name="T9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3" h="594">
                    <a:moveTo>
                      <a:pt x="1112" y="594"/>
                    </a:moveTo>
                    <a:lnTo>
                      <a:pt x="0" y="22"/>
                    </a:lnTo>
                    <a:lnTo>
                      <a:pt x="12" y="0"/>
                    </a:lnTo>
                    <a:lnTo>
                      <a:pt x="1123" y="572"/>
                    </a:lnTo>
                    <a:lnTo>
                      <a:pt x="1112" y="59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Freeform 278"/>
              <p:cNvSpPr/>
              <p:nvPr/>
            </p:nvSpPr>
            <p:spPr bwMode="auto">
              <a:xfrm>
                <a:off x="5077510" y="2096180"/>
                <a:ext cx="225108" cy="288262"/>
              </a:xfrm>
              <a:custGeom>
                <a:avLst/>
                <a:gdLst>
                  <a:gd name="T0" fmla="*/ 16 w 581"/>
                  <a:gd name="T1" fmla="*/ 744 h 744"/>
                  <a:gd name="T2" fmla="*/ 0 w 581"/>
                  <a:gd name="T3" fmla="*/ 730 h 744"/>
                  <a:gd name="T4" fmla="*/ 562 w 581"/>
                  <a:gd name="T5" fmla="*/ 0 h 744"/>
                  <a:gd name="T6" fmla="*/ 581 w 581"/>
                  <a:gd name="T7" fmla="*/ 14 h 744"/>
                  <a:gd name="T8" fmla="*/ 16 w 581"/>
                  <a:gd name="T9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1" h="744">
                    <a:moveTo>
                      <a:pt x="16" y="744"/>
                    </a:moveTo>
                    <a:lnTo>
                      <a:pt x="0" y="730"/>
                    </a:lnTo>
                    <a:lnTo>
                      <a:pt x="562" y="0"/>
                    </a:lnTo>
                    <a:lnTo>
                      <a:pt x="581" y="14"/>
                    </a:lnTo>
                    <a:lnTo>
                      <a:pt x="16" y="74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Freeform 279"/>
              <p:cNvSpPr/>
              <p:nvPr/>
            </p:nvSpPr>
            <p:spPr bwMode="auto">
              <a:xfrm>
                <a:off x="3953906" y="2404590"/>
                <a:ext cx="592022" cy="381250"/>
              </a:xfrm>
              <a:custGeom>
                <a:avLst/>
                <a:gdLst>
                  <a:gd name="T0" fmla="*/ 11 w 1528"/>
                  <a:gd name="T1" fmla="*/ 984 h 984"/>
                  <a:gd name="T2" fmla="*/ 0 w 1528"/>
                  <a:gd name="T3" fmla="*/ 965 h 984"/>
                  <a:gd name="T4" fmla="*/ 1516 w 1528"/>
                  <a:gd name="T5" fmla="*/ 0 h 984"/>
                  <a:gd name="T6" fmla="*/ 1528 w 1528"/>
                  <a:gd name="T7" fmla="*/ 19 h 984"/>
                  <a:gd name="T8" fmla="*/ 11 w 1528"/>
                  <a:gd name="T9" fmla="*/ 984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84">
                    <a:moveTo>
                      <a:pt x="11" y="984"/>
                    </a:moveTo>
                    <a:lnTo>
                      <a:pt x="0" y="965"/>
                    </a:lnTo>
                    <a:lnTo>
                      <a:pt x="1516" y="0"/>
                    </a:lnTo>
                    <a:lnTo>
                      <a:pt x="1528" y="19"/>
                    </a:lnTo>
                    <a:lnTo>
                      <a:pt x="11" y="98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280"/>
              <p:cNvSpPr/>
              <p:nvPr/>
            </p:nvSpPr>
            <p:spPr bwMode="auto">
              <a:xfrm>
                <a:off x="4512996" y="2407302"/>
                <a:ext cx="34483" cy="709807"/>
              </a:xfrm>
              <a:custGeom>
                <a:avLst/>
                <a:gdLst>
                  <a:gd name="T0" fmla="*/ 21 w 89"/>
                  <a:gd name="T1" fmla="*/ 1832 h 1832"/>
                  <a:gd name="T2" fmla="*/ 0 w 89"/>
                  <a:gd name="T3" fmla="*/ 1830 h 1832"/>
                  <a:gd name="T4" fmla="*/ 68 w 89"/>
                  <a:gd name="T5" fmla="*/ 0 h 1832"/>
                  <a:gd name="T6" fmla="*/ 89 w 89"/>
                  <a:gd name="T7" fmla="*/ 0 h 1832"/>
                  <a:gd name="T8" fmla="*/ 21 w 89"/>
                  <a:gd name="T9" fmla="*/ 1832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832">
                    <a:moveTo>
                      <a:pt x="21" y="1832"/>
                    </a:moveTo>
                    <a:lnTo>
                      <a:pt x="0" y="1830"/>
                    </a:lnTo>
                    <a:lnTo>
                      <a:pt x="68" y="0"/>
                    </a:lnTo>
                    <a:lnTo>
                      <a:pt x="89" y="0"/>
                    </a:lnTo>
                    <a:lnTo>
                      <a:pt x="21" y="183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281"/>
              <p:cNvSpPr/>
              <p:nvPr/>
            </p:nvSpPr>
            <p:spPr bwMode="auto">
              <a:xfrm>
                <a:off x="4541280" y="2404590"/>
                <a:ext cx="528868" cy="420382"/>
              </a:xfrm>
              <a:custGeom>
                <a:avLst/>
                <a:gdLst>
                  <a:gd name="T0" fmla="*/ 1350 w 1365"/>
                  <a:gd name="T1" fmla="*/ 1085 h 1085"/>
                  <a:gd name="T2" fmla="*/ 0 w 1365"/>
                  <a:gd name="T3" fmla="*/ 17 h 1085"/>
                  <a:gd name="T4" fmla="*/ 12 w 1365"/>
                  <a:gd name="T5" fmla="*/ 0 h 1085"/>
                  <a:gd name="T6" fmla="*/ 1365 w 1365"/>
                  <a:gd name="T7" fmla="*/ 1066 h 1085"/>
                  <a:gd name="T8" fmla="*/ 1350 w 1365"/>
                  <a:gd name="T9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5" h="1085">
                    <a:moveTo>
                      <a:pt x="1350" y="1085"/>
                    </a:moveTo>
                    <a:lnTo>
                      <a:pt x="0" y="17"/>
                    </a:lnTo>
                    <a:lnTo>
                      <a:pt x="12" y="0"/>
                    </a:lnTo>
                    <a:lnTo>
                      <a:pt x="1365" y="1066"/>
                    </a:lnTo>
                    <a:lnTo>
                      <a:pt x="1350" y="1085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282"/>
              <p:cNvSpPr/>
              <p:nvPr/>
            </p:nvSpPr>
            <p:spPr bwMode="auto">
              <a:xfrm>
                <a:off x="5066273" y="2740121"/>
                <a:ext cx="406047" cy="86014"/>
              </a:xfrm>
              <a:custGeom>
                <a:avLst/>
                <a:gdLst>
                  <a:gd name="T0" fmla="*/ 5 w 1048"/>
                  <a:gd name="T1" fmla="*/ 222 h 222"/>
                  <a:gd name="T2" fmla="*/ 0 w 1048"/>
                  <a:gd name="T3" fmla="*/ 198 h 222"/>
                  <a:gd name="T4" fmla="*/ 1043 w 1048"/>
                  <a:gd name="T5" fmla="*/ 0 h 222"/>
                  <a:gd name="T6" fmla="*/ 1048 w 1048"/>
                  <a:gd name="T7" fmla="*/ 21 h 222"/>
                  <a:gd name="T8" fmla="*/ 5 w 1048"/>
                  <a:gd name="T9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8" h="222">
                    <a:moveTo>
                      <a:pt x="5" y="222"/>
                    </a:moveTo>
                    <a:lnTo>
                      <a:pt x="0" y="198"/>
                    </a:lnTo>
                    <a:lnTo>
                      <a:pt x="1043" y="0"/>
                    </a:lnTo>
                    <a:lnTo>
                      <a:pt x="1048" y="21"/>
                    </a:lnTo>
                    <a:lnTo>
                      <a:pt x="5" y="22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283"/>
              <p:cNvSpPr/>
              <p:nvPr/>
            </p:nvSpPr>
            <p:spPr bwMode="auto">
              <a:xfrm>
                <a:off x="5063561" y="2819548"/>
                <a:ext cx="162341" cy="321583"/>
              </a:xfrm>
              <a:custGeom>
                <a:avLst/>
                <a:gdLst>
                  <a:gd name="T0" fmla="*/ 400 w 419"/>
                  <a:gd name="T1" fmla="*/ 830 h 830"/>
                  <a:gd name="T2" fmla="*/ 0 w 419"/>
                  <a:gd name="T3" fmla="*/ 10 h 830"/>
                  <a:gd name="T4" fmla="*/ 19 w 419"/>
                  <a:gd name="T5" fmla="*/ 0 h 830"/>
                  <a:gd name="T6" fmla="*/ 419 w 419"/>
                  <a:gd name="T7" fmla="*/ 820 h 830"/>
                  <a:gd name="T8" fmla="*/ 400 w 419"/>
                  <a:gd name="T9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830">
                    <a:moveTo>
                      <a:pt x="400" y="830"/>
                    </a:moveTo>
                    <a:lnTo>
                      <a:pt x="0" y="10"/>
                    </a:lnTo>
                    <a:lnTo>
                      <a:pt x="19" y="0"/>
                    </a:lnTo>
                    <a:lnTo>
                      <a:pt x="419" y="820"/>
                    </a:lnTo>
                    <a:lnTo>
                      <a:pt x="400" y="83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284"/>
              <p:cNvSpPr/>
              <p:nvPr/>
            </p:nvSpPr>
            <p:spPr bwMode="auto">
              <a:xfrm>
                <a:off x="4019773" y="3573524"/>
                <a:ext cx="267727" cy="106161"/>
              </a:xfrm>
              <a:custGeom>
                <a:avLst/>
                <a:gdLst>
                  <a:gd name="T0" fmla="*/ 681 w 691"/>
                  <a:gd name="T1" fmla="*/ 274 h 274"/>
                  <a:gd name="T2" fmla="*/ 0 w 691"/>
                  <a:gd name="T3" fmla="*/ 21 h 274"/>
                  <a:gd name="T4" fmla="*/ 9 w 691"/>
                  <a:gd name="T5" fmla="*/ 0 h 274"/>
                  <a:gd name="T6" fmla="*/ 691 w 691"/>
                  <a:gd name="T7" fmla="*/ 253 h 274"/>
                  <a:gd name="T8" fmla="*/ 681 w 691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274">
                    <a:moveTo>
                      <a:pt x="681" y="274"/>
                    </a:moveTo>
                    <a:lnTo>
                      <a:pt x="0" y="21"/>
                    </a:lnTo>
                    <a:lnTo>
                      <a:pt x="9" y="0"/>
                    </a:lnTo>
                    <a:lnTo>
                      <a:pt x="691" y="253"/>
                    </a:lnTo>
                    <a:lnTo>
                      <a:pt x="681" y="27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285"/>
              <p:cNvSpPr/>
              <p:nvPr/>
            </p:nvSpPr>
            <p:spPr bwMode="auto">
              <a:xfrm>
                <a:off x="4077503" y="3672324"/>
                <a:ext cx="210773" cy="189463"/>
              </a:xfrm>
              <a:custGeom>
                <a:avLst/>
                <a:gdLst>
                  <a:gd name="T0" fmla="*/ 14 w 544"/>
                  <a:gd name="T1" fmla="*/ 489 h 489"/>
                  <a:gd name="T2" fmla="*/ 0 w 544"/>
                  <a:gd name="T3" fmla="*/ 473 h 489"/>
                  <a:gd name="T4" fmla="*/ 530 w 544"/>
                  <a:gd name="T5" fmla="*/ 0 h 489"/>
                  <a:gd name="T6" fmla="*/ 544 w 544"/>
                  <a:gd name="T7" fmla="*/ 19 h 489"/>
                  <a:gd name="T8" fmla="*/ 14 w 544"/>
                  <a:gd name="T9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4" h="489">
                    <a:moveTo>
                      <a:pt x="14" y="489"/>
                    </a:moveTo>
                    <a:lnTo>
                      <a:pt x="0" y="473"/>
                    </a:lnTo>
                    <a:lnTo>
                      <a:pt x="530" y="0"/>
                    </a:lnTo>
                    <a:lnTo>
                      <a:pt x="544" y="19"/>
                    </a:lnTo>
                    <a:lnTo>
                      <a:pt x="14" y="48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286"/>
              <p:cNvSpPr/>
              <p:nvPr/>
            </p:nvSpPr>
            <p:spPr bwMode="auto">
              <a:xfrm>
                <a:off x="4156155" y="3112847"/>
                <a:ext cx="362265" cy="105386"/>
              </a:xfrm>
              <a:custGeom>
                <a:avLst/>
                <a:gdLst>
                  <a:gd name="T0" fmla="*/ 5 w 935"/>
                  <a:gd name="T1" fmla="*/ 272 h 272"/>
                  <a:gd name="T2" fmla="*/ 0 w 935"/>
                  <a:gd name="T3" fmla="*/ 250 h 272"/>
                  <a:gd name="T4" fmla="*/ 930 w 935"/>
                  <a:gd name="T5" fmla="*/ 0 h 272"/>
                  <a:gd name="T6" fmla="*/ 935 w 935"/>
                  <a:gd name="T7" fmla="*/ 23 h 272"/>
                  <a:gd name="T8" fmla="*/ 5 w 935"/>
                  <a:gd name="T9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5" h="272">
                    <a:moveTo>
                      <a:pt x="5" y="272"/>
                    </a:moveTo>
                    <a:lnTo>
                      <a:pt x="0" y="250"/>
                    </a:lnTo>
                    <a:lnTo>
                      <a:pt x="930" y="0"/>
                    </a:lnTo>
                    <a:lnTo>
                      <a:pt x="935" y="23"/>
                    </a:lnTo>
                    <a:lnTo>
                      <a:pt x="5" y="27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287"/>
              <p:cNvSpPr/>
              <p:nvPr/>
            </p:nvSpPr>
            <p:spPr bwMode="auto">
              <a:xfrm>
                <a:off x="3862856" y="3151979"/>
                <a:ext cx="295236" cy="66254"/>
              </a:xfrm>
              <a:custGeom>
                <a:avLst/>
                <a:gdLst>
                  <a:gd name="T0" fmla="*/ 757 w 762"/>
                  <a:gd name="T1" fmla="*/ 171 h 171"/>
                  <a:gd name="T2" fmla="*/ 0 w 762"/>
                  <a:gd name="T3" fmla="*/ 22 h 171"/>
                  <a:gd name="T4" fmla="*/ 5 w 762"/>
                  <a:gd name="T5" fmla="*/ 0 h 171"/>
                  <a:gd name="T6" fmla="*/ 762 w 762"/>
                  <a:gd name="T7" fmla="*/ 147 h 171"/>
                  <a:gd name="T8" fmla="*/ 757 w 762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2" h="171">
                    <a:moveTo>
                      <a:pt x="757" y="171"/>
                    </a:moveTo>
                    <a:lnTo>
                      <a:pt x="0" y="22"/>
                    </a:lnTo>
                    <a:lnTo>
                      <a:pt x="5" y="0"/>
                    </a:lnTo>
                    <a:lnTo>
                      <a:pt x="762" y="147"/>
                    </a:lnTo>
                    <a:lnTo>
                      <a:pt x="757" y="17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288"/>
              <p:cNvSpPr/>
              <p:nvPr/>
            </p:nvSpPr>
            <p:spPr bwMode="auto">
              <a:xfrm>
                <a:off x="4050769" y="3211646"/>
                <a:ext cx="110036" cy="159242"/>
              </a:xfrm>
              <a:custGeom>
                <a:avLst/>
                <a:gdLst>
                  <a:gd name="T0" fmla="*/ 19 w 284"/>
                  <a:gd name="T1" fmla="*/ 411 h 411"/>
                  <a:gd name="T2" fmla="*/ 0 w 284"/>
                  <a:gd name="T3" fmla="*/ 399 h 411"/>
                  <a:gd name="T4" fmla="*/ 265 w 284"/>
                  <a:gd name="T5" fmla="*/ 0 h 411"/>
                  <a:gd name="T6" fmla="*/ 284 w 284"/>
                  <a:gd name="T7" fmla="*/ 12 h 411"/>
                  <a:gd name="T8" fmla="*/ 19 w 284"/>
                  <a:gd name="T9" fmla="*/ 411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4" h="411">
                    <a:moveTo>
                      <a:pt x="19" y="411"/>
                    </a:moveTo>
                    <a:lnTo>
                      <a:pt x="0" y="399"/>
                    </a:lnTo>
                    <a:lnTo>
                      <a:pt x="265" y="0"/>
                    </a:lnTo>
                    <a:lnTo>
                      <a:pt x="284" y="12"/>
                    </a:lnTo>
                    <a:lnTo>
                      <a:pt x="19" y="41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289"/>
              <p:cNvSpPr/>
              <p:nvPr/>
            </p:nvSpPr>
            <p:spPr bwMode="auto">
              <a:xfrm>
                <a:off x="4697035" y="3536716"/>
                <a:ext cx="83302" cy="285937"/>
              </a:xfrm>
              <a:custGeom>
                <a:avLst/>
                <a:gdLst>
                  <a:gd name="T0" fmla="*/ 21 w 215"/>
                  <a:gd name="T1" fmla="*/ 738 h 738"/>
                  <a:gd name="T2" fmla="*/ 0 w 215"/>
                  <a:gd name="T3" fmla="*/ 731 h 738"/>
                  <a:gd name="T4" fmla="*/ 194 w 215"/>
                  <a:gd name="T5" fmla="*/ 0 h 738"/>
                  <a:gd name="T6" fmla="*/ 215 w 215"/>
                  <a:gd name="T7" fmla="*/ 7 h 738"/>
                  <a:gd name="T8" fmla="*/ 21 w 215"/>
                  <a:gd name="T9" fmla="*/ 738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738">
                    <a:moveTo>
                      <a:pt x="21" y="738"/>
                    </a:moveTo>
                    <a:lnTo>
                      <a:pt x="0" y="731"/>
                    </a:lnTo>
                    <a:lnTo>
                      <a:pt x="194" y="0"/>
                    </a:lnTo>
                    <a:lnTo>
                      <a:pt x="215" y="7"/>
                    </a:lnTo>
                    <a:lnTo>
                      <a:pt x="21" y="73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290"/>
              <p:cNvSpPr/>
              <p:nvPr/>
            </p:nvSpPr>
            <p:spPr bwMode="auto">
              <a:xfrm>
                <a:off x="4774912" y="3534004"/>
                <a:ext cx="284000" cy="169315"/>
              </a:xfrm>
              <a:custGeom>
                <a:avLst/>
                <a:gdLst>
                  <a:gd name="T0" fmla="*/ 724 w 733"/>
                  <a:gd name="T1" fmla="*/ 437 h 437"/>
                  <a:gd name="T2" fmla="*/ 0 w 733"/>
                  <a:gd name="T3" fmla="*/ 21 h 437"/>
                  <a:gd name="T4" fmla="*/ 9 w 733"/>
                  <a:gd name="T5" fmla="*/ 0 h 437"/>
                  <a:gd name="T6" fmla="*/ 733 w 733"/>
                  <a:gd name="T7" fmla="*/ 416 h 437"/>
                  <a:gd name="T8" fmla="*/ 724 w 733"/>
                  <a:gd name="T9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3" h="437">
                    <a:moveTo>
                      <a:pt x="724" y="437"/>
                    </a:moveTo>
                    <a:lnTo>
                      <a:pt x="0" y="21"/>
                    </a:lnTo>
                    <a:lnTo>
                      <a:pt x="9" y="0"/>
                    </a:lnTo>
                    <a:lnTo>
                      <a:pt x="733" y="416"/>
                    </a:lnTo>
                    <a:lnTo>
                      <a:pt x="724" y="43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291"/>
              <p:cNvSpPr/>
              <p:nvPr/>
            </p:nvSpPr>
            <p:spPr bwMode="auto">
              <a:xfrm>
                <a:off x="4368089" y="1383661"/>
                <a:ext cx="251842" cy="92213"/>
              </a:xfrm>
              <a:custGeom>
                <a:avLst/>
                <a:gdLst>
                  <a:gd name="T0" fmla="*/ 643 w 650"/>
                  <a:gd name="T1" fmla="*/ 238 h 238"/>
                  <a:gd name="T2" fmla="*/ 0 w 650"/>
                  <a:gd name="T3" fmla="*/ 21 h 238"/>
                  <a:gd name="T4" fmla="*/ 7 w 650"/>
                  <a:gd name="T5" fmla="*/ 0 h 238"/>
                  <a:gd name="T6" fmla="*/ 650 w 650"/>
                  <a:gd name="T7" fmla="*/ 219 h 238"/>
                  <a:gd name="T8" fmla="*/ 643 w 65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0" h="238">
                    <a:moveTo>
                      <a:pt x="643" y="238"/>
                    </a:moveTo>
                    <a:lnTo>
                      <a:pt x="0" y="21"/>
                    </a:lnTo>
                    <a:lnTo>
                      <a:pt x="7" y="0"/>
                    </a:lnTo>
                    <a:lnTo>
                      <a:pt x="650" y="219"/>
                    </a:lnTo>
                    <a:lnTo>
                      <a:pt x="643" y="23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292"/>
              <p:cNvSpPr/>
              <p:nvPr/>
            </p:nvSpPr>
            <p:spPr bwMode="auto">
              <a:xfrm>
                <a:off x="4616445" y="1389086"/>
                <a:ext cx="182101" cy="86788"/>
              </a:xfrm>
              <a:custGeom>
                <a:avLst/>
                <a:gdLst>
                  <a:gd name="T0" fmla="*/ 9 w 470"/>
                  <a:gd name="T1" fmla="*/ 224 h 224"/>
                  <a:gd name="T2" fmla="*/ 0 w 470"/>
                  <a:gd name="T3" fmla="*/ 205 h 224"/>
                  <a:gd name="T4" fmla="*/ 461 w 470"/>
                  <a:gd name="T5" fmla="*/ 0 h 224"/>
                  <a:gd name="T6" fmla="*/ 470 w 470"/>
                  <a:gd name="T7" fmla="*/ 21 h 224"/>
                  <a:gd name="T8" fmla="*/ 9 w 470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0" h="224">
                    <a:moveTo>
                      <a:pt x="9" y="224"/>
                    </a:moveTo>
                    <a:lnTo>
                      <a:pt x="0" y="205"/>
                    </a:lnTo>
                    <a:lnTo>
                      <a:pt x="461" y="0"/>
                    </a:lnTo>
                    <a:lnTo>
                      <a:pt x="470" y="21"/>
                    </a:lnTo>
                    <a:lnTo>
                      <a:pt x="9" y="22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293"/>
              <p:cNvSpPr/>
              <p:nvPr/>
            </p:nvSpPr>
            <p:spPr bwMode="auto">
              <a:xfrm>
                <a:off x="4368089" y="1618068"/>
                <a:ext cx="179389" cy="790397"/>
              </a:xfrm>
              <a:custGeom>
                <a:avLst/>
                <a:gdLst>
                  <a:gd name="T0" fmla="*/ 442 w 463"/>
                  <a:gd name="T1" fmla="*/ 2040 h 2040"/>
                  <a:gd name="T2" fmla="*/ 0 w 463"/>
                  <a:gd name="T3" fmla="*/ 4 h 2040"/>
                  <a:gd name="T4" fmla="*/ 21 w 463"/>
                  <a:gd name="T5" fmla="*/ 0 h 2040"/>
                  <a:gd name="T6" fmla="*/ 463 w 463"/>
                  <a:gd name="T7" fmla="*/ 2035 h 2040"/>
                  <a:gd name="T8" fmla="*/ 442 w 463"/>
                  <a:gd name="T9" fmla="*/ 2040 h 2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" h="2040">
                    <a:moveTo>
                      <a:pt x="442" y="2040"/>
                    </a:moveTo>
                    <a:lnTo>
                      <a:pt x="0" y="4"/>
                    </a:lnTo>
                    <a:lnTo>
                      <a:pt x="21" y="0"/>
                    </a:lnTo>
                    <a:lnTo>
                      <a:pt x="463" y="2035"/>
                    </a:lnTo>
                    <a:lnTo>
                      <a:pt x="442" y="204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294"/>
              <p:cNvSpPr/>
              <p:nvPr/>
            </p:nvSpPr>
            <p:spPr bwMode="auto">
              <a:xfrm>
                <a:off x="4368865" y="1508807"/>
                <a:ext cx="110036" cy="112748"/>
              </a:xfrm>
              <a:custGeom>
                <a:avLst/>
                <a:gdLst>
                  <a:gd name="T0" fmla="*/ 17 w 284"/>
                  <a:gd name="T1" fmla="*/ 291 h 291"/>
                  <a:gd name="T2" fmla="*/ 0 w 284"/>
                  <a:gd name="T3" fmla="*/ 275 h 291"/>
                  <a:gd name="T4" fmla="*/ 267 w 284"/>
                  <a:gd name="T5" fmla="*/ 0 h 291"/>
                  <a:gd name="T6" fmla="*/ 284 w 284"/>
                  <a:gd name="T7" fmla="*/ 17 h 291"/>
                  <a:gd name="T8" fmla="*/ 17 w 284"/>
                  <a:gd name="T9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4" h="291">
                    <a:moveTo>
                      <a:pt x="17" y="291"/>
                    </a:moveTo>
                    <a:lnTo>
                      <a:pt x="0" y="275"/>
                    </a:lnTo>
                    <a:lnTo>
                      <a:pt x="267" y="0"/>
                    </a:lnTo>
                    <a:lnTo>
                      <a:pt x="284" y="17"/>
                    </a:lnTo>
                    <a:lnTo>
                      <a:pt x="17" y="29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295"/>
              <p:cNvSpPr/>
              <p:nvPr/>
            </p:nvSpPr>
            <p:spPr bwMode="auto">
              <a:xfrm>
                <a:off x="4227058" y="1464250"/>
                <a:ext cx="148393" cy="157304"/>
              </a:xfrm>
              <a:custGeom>
                <a:avLst/>
                <a:gdLst>
                  <a:gd name="T0" fmla="*/ 366 w 383"/>
                  <a:gd name="T1" fmla="*/ 406 h 406"/>
                  <a:gd name="T2" fmla="*/ 0 w 383"/>
                  <a:gd name="T3" fmla="*/ 16 h 406"/>
                  <a:gd name="T4" fmla="*/ 16 w 383"/>
                  <a:gd name="T5" fmla="*/ 0 h 406"/>
                  <a:gd name="T6" fmla="*/ 383 w 383"/>
                  <a:gd name="T7" fmla="*/ 390 h 406"/>
                  <a:gd name="T8" fmla="*/ 366 w 383"/>
                  <a:gd name="T9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406">
                    <a:moveTo>
                      <a:pt x="366" y="40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383" y="390"/>
                    </a:lnTo>
                    <a:lnTo>
                      <a:pt x="366" y="40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296"/>
              <p:cNvSpPr/>
              <p:nvPr/>
            </p:nvSpPr>
            <p:spPr bwMode="auto">
              <a:xfrm>
                <a:off x="3848520" y="2043875"/>
                <a:ext cx="150330" cy="232470"/>
              </a:xfrm>
              <a:custGeom>
                <a:avLst/>
                <a:gdLst>
                  <a:gd name="T0" fmla="*/ 369 w 388"/>
                  <a:gd name="T1" fmla="*/ 600 h 600"/>
                  <a:gd name="T2" fmla="*/ 0 w 388"/>
                  <a:gd name="T3" fmla="*/ 12 h 600"/>
                  <a:gd name="T4" fmla="*/ 19 w 388"/>
                  <a:gd name="T5" fmla="*/ 0 h 600"/>
                  <a:gd name="T6" fmla="*/ 388 w 388"/>
                  <a:gd name="T7" fmla="*/ 589 h 600"/>
                  <a:gd name="T8" fmla="*/ 369 w 388"/>
                  <a:gd name="T9" fmla="*/ 60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600">
                    <a:moveTo>
                      <a:pt x="369" y="600"/>
                    </a:moveTo>
                    <a:lnTo>
                      <a:pt x="0" y="12"/>
                    </a:lnTo>
                    <a:lnTo>
                      <a:pt x="19" y="0"/>
                    </a:lnTo>
                    <a:lnTo>
                      <a:pt x="388" y="589"/>
                    </a:lnTo>
                    <a:lnTo>
                      <a:pt x="369" y="60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297"/>
              <p:cNvSpPr/>
              <p:nvPr/>
            </p:nvSpPr>
            <p:spPr bwMode="auto">
              <a:xfrm>
                <a:off x="3848520" y="1933839"/>
                <a:ext cx="125534" cy="115460"/>
              </a:xfrm>
              <a:custGeom>
                <a:avLst/>
                <a:gdLst>
                  <a:gd name="T0" fmla="*/ 16 w 324"/>
                  <a:gd name="T1" fmla="*/ 298 h 298"/>
                  <a:gd name="T2" fmla="*/ 0 w 324"/>
                  <a:gd name="T3" fmla="*/ 282 h 298"/>
                  <a:gd name="T4" fmla="*/ 310 w 324"/>
                  <a:gd name="T5" fmla="*/ 0 h 298"/>
                  <a:gd name="T6" fmla="*/ 324 w 324"/>
                  <a:gd name="T7" fmla="*/ 17 h 298"/>
                  <a:gd name="T8" fmla="*/ 16 w 324"/>
                  <a:gd name="T9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298">
                    <a:moveTo>
                      <a:pt x="16" y="298"/>
                    </a:moveTo>
                    <a:lnTo>
                      <a:pt x="0" y="282"/>
                    </a:lnTo>
                    <a:lnTo>
                      <a:pt x="310" y="0"/>
                    </a:lnTo>
                    <a:lnTo>
                      <a:pt x="324" y="17"/>
                    </a:lnTo>
                    <a:lnTo>
                      <a:pt x="16" y="29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98"/>
              <p:cNvSpPr/>
              <p:nvPr/>
            </p:nvSpPr>
            <p:spPr bwMode="auto">
              <a:xfrm>
                <a:off x="3635036" y="1927640"/>
                <a:ext cx="218909" cy="121659"/>
              </a:xfrm>
              <a:custGeom>
                <a:avLst/>
                <a:gdLst>
                  <a:gd name="T0" fmla="*/ 553 w 565"/>
                  <a:gd name="T1" fmla="*/ 314 h 314"/>
                  <a:gd name="T2" fmla="*/ 0 w 565"/>
                  <a:gd name="T3" fmla="*/ 21 h 314"/>
                  <a:gd name="T4" fmla="*/ 9 w 565"/>
                  <a:gd name="T5" fmla="*/ 0 h 314"/>
                  <a:gd name="T6" fmla="*/ 565 w 565"/>
                  <a:gd name="T7" fmla="*/ 295 h 314"/>
                  <a:gd name="T8" fmla="*/ 553 w 565"/>
                  <a:gd name="T9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5" h="314">
                    <a:moveTo>
                      <a:pt x="553" y="314"/>
                    </a:moveTo>
                    <a:lnTo>
                      <a:pt x="0" y="21"/>
                    </a:lnTo>
                    <a:lnTo>
                      <a:pt x="9" y="0"/>
                    </a:lnTo>
                    <a:lnTo>
                      <a:pt x="565" y="295"/>
                    </a:lnTo>
                    <a:lnTo>
                      <a:pt x="553" y="31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99"/>
              <p:cNvSpPr/>
              <p:nvPr/>
            </p:nvSpPr>
            <p:spPr bwMode="auto">
              <a:xfrm>
                <a:off x="3539723" y="2270145"/>
                <a:ext cx="457190" cy="274702"/>
              </a:xfrm>
              <a:custGeom>
                <a:avLst/>
                <a:gdLst>
                  <a:gd name="T0" fmla="*/ 11 w 1180"/>
                  <a:gd name="T1" fmla="*/ 709 h 709"/>
                  <a:gd name="T2" fmla="*/ 0 w 1180"/>
                  <a:gd name="T3" fmla="*/ 688 h 709"/>
                  <a:gd name="T4" fmla="*/ 1168 w 1180"/>
                  <a:gd name="T5" fmla="*/ 0 h 709"/>
                  <a:gd name="T6" fmla="*/ 1180 w 1180"/>
                  <a:gd name="T7" fmla="*/ 19 h 709"/>
                  <a:gd name="T8" fmla="*/ 11 w 1180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0" h="709">
                    <a:moveTo>
                      <a:pt x="11" y="709"/>
                    </a:moveTo>
                    <a:lnTo>
                      <a:pt x="0" y="688"/>
                    </a:lnTo>
                    <a:lnTo>
                      <a:pt x="1168" y="0"/>
                    </a:lnTo>
                    <a:lnTo>
                      <a:pt x="1180" y="19"/>
                    </a:lnTo>
                    <a:lnTo>
                      <a:pt x="11" y="70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300"/>
              <p:cNvSpPr/>
              <p:nvPr/>
            </p:nvSpPr>
            <p:spPr bwMode="auto">
              <a:xfrm>
                <a:off x="4362666" y="2784677"/>
                <a:ext cx="158466" cy="334369"/>
              </a:xfrm>
              <a:custGeom>
                <a:avLst/>
                <a:gdLst>
                  <a:gd name="T0" fmla="*/ 388 w 409"/>
                  <a:gd name="T1" fmla="*/ 863 h 863"/>
                  <a:gd name="T2" fmla="*/ 0 w 409"/>
                  <a:gd name="T3" fmla="*/ 7 h 863"/>
                  <a:gd name="T4" fmla="*/ 21 w 409"/>
                  <a:gd name="T5" fmla="*/ 0 h 863"/>
                  <a:gd name="T6" fmla="*/ 409 w 409"/>
                  <a:gd name="T7" fmla="*/ 854 h 863"/>
                  <a:gd name="T8" fmla="*/ 388 w 409"/>
                  <a:gd name="T9" fmla="*/ 863 h 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9" h="863">
                    <a:moveTo>
                      <a:pt x="388" y="863"/>
                    </a:moveTo>
                    <a:lnTo>
                      <a:pt x="0" y="7"/>
                    </a:lnTo>
                    <a:lnTo>
                      <a:pt x="21" y="0"/>
                    </a:lnTo>
                    <a:lnTo>
                      <a:pt x="409" y="854"/>
                    </a:lnTo>
                    <a:lnTo>
                      <a:pt x="388" y="86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301"/>
              <p:cNvSpPr/>
              <p:nvPr/>
            </p:nvSpPr>
            <p:spPr bwMode="auto">
              <a:xfrm>
                <a:off x="4542054" y="2203116"/>
                <a:ext cx="461065" cy="208835"/>
              </a:xfrm>
              <a:custGeom>
                <a:avLst/>
                <a:gdLst>
                  <a:gd name="T0" fmla="*/ 7 w 1190"/>
                  <a:gd name="T1" fmla="*/ 539 h 539"/>
                  <a:gd name="T2" fmla="*/ 0 w 1190"/>
                  <a:gd name="T3" fmla="*/ 518 h 539"/>
                  <a:gd name="T4" fmla="*/ 1180 w 1190"/>
                  <a:gd name="T5" fmla="*/ 0 h 539"/>
                  <a:gd name="T6" fmla="*/ 1190 w 1190"/>
                  <a:gd name="T7" fmla="*/ 22 h 539"/>
                  <a:gd name="T8" fmla="*/ 7 w 1190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0" h="539">
                    <a:moveTo>
                      <a:pt x="7" y="539"/>
                    </a:moveTo>
                    <a:lnTo>
                      <a:pt x="0" y="518"/>
                    </a:lnTo>
                    <a:lnTo>
                      <a:pt x="1180" y="0"/>
                    </a:lnTo>
                    <a:lnTo>
                      <a:pt x="1190" y="22"/>
                    </a:lnTo>
                    <a:lnTo>
                      <a:pt x="7" y="53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302"/>
              <p:cNvSpPr/>
              <p:nvPr/>
            </p:nvSpPr>
            <p:spPr bwMode="auto">
              <a:xfrm>
                <a:off x="3993039" y="2270145"/>
                <a:ext cx="234795" cy="118947"/>
              </a:xfrm>
              <a:custGeom>
                <a:avLst/>
                <a:gdLst>
                  <a:gd name="T0" fmla="*/ 596 w 606"/>
                  <a:gd name="T1" fmla="*/ 307 h 307"/>
                  <a:gd name="T2" fmla="*/ 0 w 606"/>
                  <a:gd name="T3" fmla="*/ 21 h 307"/>
                  <a:gd name="T4" fmla="*/ 10 w 606"/>
                  <a:gd name="T5" fmla="*/ 0 h 307"/>
                  <a:gd name="T6" fmla="*/ 606 w 606"/>
                  <a:gd name="T7" fmla="*/ 288 h 307"/>
                  <a:gd name="T8" fmla="*/ 596 w 606"/>
                  <a:gd name="T9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307">
                    <a:moveTo>
                      <a:pt x="596" y="307"/>
                    </a:moveTo>
                    <a:lnTo>
                      <a:pt x="0" y="21"/>
                    </a:lnTo>
                    <a:lnTo>
                      <a:pt x="10" y="0"/>
                    </a:lnTo>
                    <a:lnTo>
                      <a:pt x="606" y="288"/>
                    </a:lnTo>
                    <a:lnTo>
                      <a:pt x="596" y="30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303"/>
              <p:cNvSpPr/>
              <p:nvPr/>
            </p:nvSpPr>
            <p:spPr bwMode="auto">
              <a:xfrm>
                <a:off x="4677662" y="1704857"/>
                <a:ext cx="236731" cy="194112"/>
              </a:xfrm>
              <a:custGeom>
                <a:avLst/>
                <a:gdLst>
                  <a:gd name="T0" fmla="*/ 596 w 611"/>
                  <a:gd name="T1" fmla="*/ 501 h 501"/>
                  <a:gd name="T2" fmla="*/ 0 w 611"/>
                  <a:gd name="T3" fmla="*/ 19 h 501"/>
                  <a:gd name="T4" fmla="*/ 14 w 611"/>
                  <a:gd name="T5" fmla="*/ 0 h 501"/>
                  <a:gd name="T6" fmla="*/ 611 w 611"/>
                  <a:gd name="T7" fmla="*/ 485 h 501"/>
                  <a:gd name="T8" fmla="*/ 596 w 611"/>
                  <a:gd name="T9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501">
                    <a:moveTo>
                      <a:pt x="596" y="501"/>
                    </a:moveTo>
                    <a:lnTo>
                      <a:pt x="0" y="19"/>
                    </a:lnTo>
                    <a:lnTo>
                      <a:pt x="14" y="0"/>
                    </a:lnTo>
                    <a:lnTo>
                      <a:pt x="611" y="485"/>
                    </a:lnTo>
                    <a:lnTo>
                      <a:pt x="596" y="50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304"/>
              <p:cNvSpPr/>
              <p:nvPr/>
            </p:nvSpPr>
            <p:spPr bwMode="auto">
              <a:xfrm>
                <a:off x="4423107" y="1862548"/>
                <a:ext cx="490124" cy="36420"/>
              </a:xfrm>
              <a:custGeom>
                <a:avLst/>
                <a:gdLst>
                  <a:gd name="T0" fmla="*/ 1263 w 1265"/>
                  <a:gd name="T1" fmla="*/ 94 h 94"/>
                  <a:gd name="T2" fmla="*/ 0 w 1265"/>
                  <a:gd name="T3" fmla="*/ 21 h 94"/>
                  <a:gd name="T4" fmla="*/ 0 w 1265"/>
                  <a:gd name="T5" fmla="*/ 0 h 94"/>
                  <a:gd name="T6" fmla="*/ 1265 w 1265"/>
                  <a:gd name="T7" fmla="*/ 71 h 94"/>
                  <a:gd name="T8" fmla="*/ 1263 w 1265"/>
                  <a:gd name="T9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94">
                    <a:moveTo>
                      <a:pt x="1263" y="94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1265" y="71"/>
                    </a:lnTo>
                    <a:lnTo>
                      <a:pt x="1263" y="9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Rectangle 305"/>
              <p:cNvSpPr>
                <a:spLocks noChangeArrowheads="1"/>
              </p:cNvSpPr>
              <p:nvPr/>
            </p:nvSpPr>
            <p:spPr bwMode="auto">
              <a:xfrm>
                <a:off x="4425820" y="1862548"/>
                <a:ext cx="775" cy="8137"/>
              </a:xfrm>
              <a:prstGeom prst="rect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306"/>
              <p:cNvSpPr/>
              <p:nvPr/>
            </p:nvSpPr>
            <p:spPr bwMode="auto">
              <a:xfrm>
                <a:off x="4332445" y="1863323"/>
                <a:ext cx="98025" cy="112748"/>
              </a:xfrm>
              <a:custGeom>
                <a:avLst/>
                <a:gdLst>
                  <a:gd name="T0" fmla="*/ 16 w 253"/>
                  <a:gd name="T1" fmla="*/ 291 h 291"/>
                  <a:gd name="T2" fmla="*/ 0 w 253"/>
                  <a:gd name="T3" fmla="*/ 277 h 291"/>
                  <a:gd name="T4" fmla="*/ 236 w 253"/>
                  <a:gd name="T5" fmla="*/ 0 h 291"/>
                  <a:gd name="T6" fmla="*/ 253 w 253"/>
                  <a:gd name="T7" fmla="*/ 17 h 291"/>
                  <a:gd name="T8" fmla="*/ 16 w 253"/>
                  <a:gd name="T9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291">
                    <a:moveTo>
                      <a:pt x="16" y="291"/>
                    </a:moveTo>
                    <a:lnTo>
                      <a:pt x="0" y="277"/>
                    </a:lnTo>
                    <a:lnTo>
                      <a:pt x="236" y="0"/>
                    </a:lnTo>
                    <a:lnTo>
                      <a:pt x="253" y="17"/>
                    </a:lnTo>
                    <a:lnTo>
                      <a:pt x="16" y="29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307"/>
              <p:cNvSpPr/>
              <p:nvPr/>
            </p:nvSpPr>
            <p:spPr bwMode="auto">
              <a:xfrm>
                <a:off x="4283626" y="1752513"/>
                <a:ext cx="145681" cy="116235"/>
              </a:xfrm>
              <a:custGeom>
                <a:avLst/>
                <a:gdLst>
                  <a:gd name="T0" fmla="*/ 362 w 376"/>
                  <a:gd name="T1" fmla="*/ 300 h 300"/>
                  <a:gd name="T2" fmla="*/ 0 w 376"/>
                  <a:gd name="T3" fmla="*/ 17 h 300"/>
                  <a:gd name="T4" fmla="*/ 14 w 376"/>
                  <a:gd name="T5" fmla="*/ 0 h 300"/>
                  <a:gd name="T6" fmla="*/ 376 w 376"/>
                  <a:gd name="T7" fmla="*/ 282 h 300"/>
                  <a:gd name="T8" fmla="*/ 362 w 376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6" h="300">
                    <a:moveTo>
                      <a:pt x="362" y="300"/>
                    </a:moveTo>
                    <a:lnTo>
                      <a:pt x="0" y="17"/>
                    </a:lnTo>
                    <a:lnTo>
                      <a:pt x="14" y="0"/>
                    </a:lnTo>
                    <a:lnTo>
                      <a:pt x="376" y="282"/>
                    </a:lnTo>
                    <a:lnTo>
                      <a:pt x="362" y="30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Rectangle 308"/>
              <p:cNvSpPr>
                <a:spLocks noChangeArrowheads="1"/>
              </p:cNvSpPr>
              <p:nvPr/>
            </p:nvSpPr>
            <p:spPr bwMode="auto">
              <a:xfrm>
                <a:off x="3993039" y="2264721"/>
                <a:ext cx="2712" cy="8911"/>
              </a:xfrm>
              <a:prstGeom prst="rect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309"/>
              <p:cNvSpPr/>
              <p:nvPr/>
            </p:nvSpPr>
            <p:spPr bwMode="auto">
              <a:xfrm>
                <a:off x="3993039" y="1890832"/>
                <a:ext cx="917480" cy="384737"/>
              </a:xfrm>
              <a:custGeom>
                <a:avLst/>
                <a:gdLst>
                  <a:gd name="T0" fmla="*/ 10 w 2368"/>
                  <a:gd name="T1" fmla="*/ 993 h 993"/>
                  <a:gd name="T2" fmla="*/ 0 w 2368"/>
                  <a:gd name="T3" fmla="*/ 972 h 993"/>
                  <a:gd name="T4" fmla="*/ 2359 w 2368"/>
                  <a:gd name="T5" fmla="*/ 0 h 993"/>
                  <a:gd name="T6" fmla="*/ 2368 w 2368"/>
                  <a:gd name="T7" fmla="*/ 19 h 993"/>
                  <a:gd name="T8" fmla="*/ 10 w 2368"/>
                  <a:gd name="T9" fmla="*/ 993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8" h="993">
                    <a:moveTo>
                      <a:pt x="10" y="993"/>
                    </a:moveTo>
                    <a:lnTo>
                      <a:pt x="0" y="972"/>
                    </a:lnTo>
                    <a:lnTo>
                      <a:pt x="2359" y="0"/>
                    </a:lnTo>
                    <a:lnTo>
                      <a:pt x="2368" y="19"/>
                    </a:lnTo>
                    <a:lnTo>
                      <a:pt x="10" y="99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Rectangle 310"/>
              <p:cNvSpPr>
                <a:spLocks noChangeArrowheads="1"/>
              </p:cNvSpPr>
              <p:nvPr/>
            </p:nvSpPr>
            <p:spPr bwMode="auto">
              <a:xfrm>
                <a:off x="5060849" y="2816836"/>
                <a:ext cx="3487" cy="8137"/>
              </a:xfrm>
              <a:prstGeom prst="rect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11"/>
              <p:cNvSpPr/>
              <p:nvPr/>
            </p:nvSpPr>
            <p:spPr bwMode="auto">
              <a:xfrm>
                <a:off x="3756695" y="2407302"/>
                <a:ext cx="1304929" cy="417670"/>
              </a:xfrm>
              <a:custGeom>
                <a:avLst/>
                <a:gdLst>
                  <a:gd name="T0" fmla="*/ 3361 w 3368"/>
                  <a:gd name="T1" fmla="*/ 1078 h 1078"/>
                  <a:gd name="T2" fmla="*/ 0 w 3368"/>
                  <a:gd name="T3" fmla="*/ 22 h 1078"/>
                  <a:gd name="T4" fmla="*/ 7 w 3368"/>
                  <a:gd name="T5" fmla="*/ 0 h 1078"/>
                  <a:gd name="T6" fmla="*/ 3368 w 3368"/>
                  <a:gd name="T7" fmla="*/ 1057 h 1078"/>
                  <a:gd name="T8" fmla="*/ 3361 w 3368"/>
                  <a:gd name="T9" fmla="*/ 1078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8" h="1078">
                    <a:moveTo>
                      <a:pt x="3361" y="1078"/>
                    </a:moveTo>
                    <a:lnTo>
                      <a:pt x="0" y="22"/>
                    </a:lnTo>
                    <a:lnTo>
                      <a:pt x="7" y="0"/>
                    </a:lnTo>
                    <a:lnTo>
                      <a:pt x="3368" y="1057"/>
                    </a:lnTo>
                    <a:lnTo>
                      <a:pt x="3361" y="107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12"/>
              <p:cNvSpPr/>
              <p:nvPr/>
            </p:nvSpPr>
            <p:spPr bwMode="auto">
              <a:xfrm>
                <a:off x="3529650" y="2260071"/>
                <a:ext cx="231695" cy="153817"/>
              </a:xfrm>
              <a:custGeom>
                <a:avLst/>
                <a:gdLst>
                  <a:gd name="T0" fmla="*/ 586 w 598"/>
                  <a:gd name="T1" fmla="*/ 397 h 397"/>
                  <a:gd name="T2" fmla="*/ 0 w 598"/>
                  <a:gd name="T3" fmla="*/ 19 h 397"/>
                  <a:gd name="T4" fmla="*/ 11 w 598"/>
                  <a:gd name="T5" fmla="*/ 0 h 397"/>
                  <a:gd name="T6" fmla="*/ 598 w 598"/>
                  <a:gd name="T7" fmla="*/ 378 h 397"/>
                  <a:gd name="T8" fmla="*/ 586 w 598"/>
                  <a:gd name="T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8" h="397">
                    <a:moveTo>
                      <a:pt x="586" y="397"/>
                    </a:moveTo>
                    <a:lnTo>
                      <a:pt x="0" y="19"/>
                    </a:lnTo>
                    <a:lnTo>
                      <a:pt x="11" y="0"/>
                    </a:lnTo>
                    <a:lnTo>
                      <a:pt x="598" y="378"/>
                    </a:lnTo>
                    <a:lnTo>
                      <a:pt x="586" y="39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313"/>
              <p:cNvSpPr/>
              <p:nvPr/>
            </p:nvSpPr>
            <p:spPr bwMode="auto">
              <a:xfrm>
                <a:off x="3739259" y="2411177"/>
                <a:ext cx="22859" cy="150330"/>
              </a:xfrm>
              <a:custGeom>
                <a:avLst/>
                <a:gdLst>
                  <a:gd name="T0" fmla="*/ 24 w 59"/>
                  <a:gd name="T1" fmla="*/ 388 h 388"/>
                  <a:gd name="T2" fmla="*/ 0 w 59"/>
                  <a:gd name="T3" fmla="*/ 385 h 388"/>
                  <a:gd name="T4" fmla="*/ 36 w 59"/>
                  <a:gd name="T5" fmla="*/ 0 h 388"/>
                  <a:gd name="T6" fmla="*/ 59 w 59"/>
                  <a:gd name="T7" fmla="*/ 2 h 388"/>
                  <a:gd name="T8" fmla="*/ 24 w 59"/>
                  <a:gd name="T9" fmla="*/ 38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88">
                    <a:moveTo>
                      <a:pt x="24" y="388"/>
                    </a:moveTo>
                    <a:lnTo>
                      <a:pt x="0" y="385"/>
                    </a:lnTo>
                    <a:lnTo>
                      <a:pt x="36" y="0"/>
                    </a:lnTo>
                    <a:lnTo>
                      <a:pt x="59" y="2"/>
                    </a:lnTo>
                    <a:lnTo>
                      <a:pt x="24" y="38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314"/>
              <p:cNvSpPr/>
              <p:nvPr/>
            </p:nvSpPr>
            <p:spPr bwMode="auto">
              <a:xfrm>
                <a:off x="4903932" y="1664561"/>
                <a:ext cx="141419" cy="230145"/>
              </a:xfrm>
              <a:custGeom>
                <a:avLst/>
                <a:gdLst>
                  <a:gd name="T0" fmla="*/ 22 w 365"/>
                  <a:gd name="T1" fmla="*/ 594 h 594"/>
                  <a:gd name="T2" fmla="*/ 0 w 365"/>
                  <a:gd name="T3" fmla="*/ 582 h 594"/>
                  <a:gd name="T4" fmla="*/ 346 w 365"/>
                  <a:gd name="T5" fmla="*/ 0 h 594"/>
                  <a:gd name="T6" fmla="*/ 365 w 365"/>
                  <a:gd name="T7" fmla="*/ 12 h 594"/>
                  <a:gd name="T8" fmla="*/ 22 w 365"/>
                  <a:gd name="T9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594">
                    <a:moveTo>
                      <a:pt x="22" y="594"/>
                    </a:moveTo>
                    <a:lnTo>
                      <a:pt x="0" y="582"/>
                    </a:lnTo>
                    <a:lnTo>
                      <a:pt x="346" y="0"/>
                    </a:lnTo>
                    <a:lnTo>
                      <a:pt x="365" y="12"/>
                    </a:lnTo>
                    <a:lnTo>
                      <a:pt x="22" y="59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315"/>
              <p:cNvSpPr/>
              <p:nvPr/>
            </p:nvSpPr>
            <p:spPr bwMode="auto">
              <a:xfrm>
                <a:off x="5015130" y="1537478"/>
                <a:ext cx="30996" cy="122434"/>
              </a:xfrm>
              <a:custGeom>
                <a:avLst/>
                <a:gdLst>
                  <a:gd name="T0" fmla="*/ 56 w 80"/>
                  <a:gd name="T1" fmla="*/ 316 h 316"/>
                  <a:gd name="T2" fmla="*/ 0 w 80"/>
                  <a:gd name="T3" fmla="*/ 4 h 316"/>
                  <a:gd name="T4" fmla="*/ 23 w 80"/>
                  <a:gd name="T5" fmla="*/ 0 h 316"/>
                  <a:gd name="T6" fmla="*/ 80 w 80"/>
                  <a:gd name="T7" fmla="*/ 312 h 316"/>
                  <a:gd name="T8" fmla="*/ 56 w 80"/>
                  <a:gd name="T9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316">
                    <a:moveTo>
                      <a:pt x="56" y="316"/>
                    </a:moveTo>
                    <a:lnTo>
                      <a:pt x="0" y="4"/>
                    </a:lnTo>
                    <a:lnTo>
                      <a:pt x="23" y="0"/>
                    </a:lnTo>
                    <a:lnTo>
                      <a:pt x="80" y="312"/>
                    </a:lnTo>
                    <a:lnTo>
                      <a:pt x="56" y="31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316"/>
              <p:cNvSpPr/>
              <p:nvPr/>
            </p:nvSpPr>
            <p:spPr bwMode="auto">
              <a:xfrm>
                <a:off x="5038765" y="1643640"/>
                <a:ext cx="101899" cy="25571"/>
              </a:xfrm>
              <a:custGeom>
                <a:avLst/>
                <a:gdLst>
                  <a:gd name="T0" fmla="*/ 5 w 263"/>
                  <a:gd name="T1" fmla="*/ 66 h 66"/>
                  <a:gd name="T2" fmla="*/ 0 w 263"/>
                  <a:gd name="T3" fmla="*/ 45 h 66"/>
                  <a:gd name="T4" fmla="*/ 258 w 263"/>
                  <a:gd name="T5" fmla="*/ 0 h 66"/>
                  <a:gd name="T6" fmla="*/ 263 w 263"/>
                  <a:gd name="T7" fmla="*/ 21 h 66"/>
                  <a:gd name="T8" fmla="*/ 5 w 263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66">
                    <a:moveTo>
                      <a:pt x="5" y="66"/>
                    </a:moveTo>
                    <a:lnTo>
                      <a:pt x="0" y="45"/>
                    </a:lnTo>
                    <a:lnTo>
                      <a:pt x="258" y="0"/>
                    </a:lnTo>
                    <a:lnTo>
                      <a:pt x="263" y="21"/>
                    </a:lnTo>
                    <a:lnTo>
                      <a:pt x="5" y="6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317"/>
              <p:cNvSpPr/>
              <p:nvPr/>
            </p:nvSpPr>
            <p:spPr bwMode="auto">
              <a:xfrm>
                <a:off x="4889596" y="2329425"/>
                <a:ext cx="189463" cy="55018"/>
              </a:xfrm>
              <a:custGeom>
                <a:avLst/>
                <a:gdLst>
                  <a:gd name="T0" fmla="*/ 485 w 489"/>
                  <a:gd name="T1" fmla="*/ 142 h 142"/>
                  <a:gd name="T2" fmla="*/ 0 w 489"/>
                  <a:gd name="T3" fmla="*/ 24 h 142"/>
                  <a:gd name="T4" fmla="*/ 7 w 489"/>
                  <a:gd name="T5" fmla="*/ 0 h 142"/>
                  <a:gd name="T6" fmla="*/ 489 w 489"/>
                  <a:gd name="T7" fmla="*/ 121 h 142"/>
                  <a:gd name="T8" fmla="*/ 485 w 489"/>
                  <a:gd name="T9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142">
                    <a:moveTo>
                      <a:pt x="485" y="142"/>
                    </a:moveTo>
                    <a:lnTo>
                      <a:pt x="0" y="24"/>
                    </a:lnTo>
                    <a:lnTo>
                      <a:pt x="7" y="0"/>
                    </a:lnTo>
                    <a:lnTo>
                      <a:pt x="489" y="121"/>
                    </a:lnTo>
                    <a:lnTo>
                      <a:pt x="485" y="14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318"/>
              <p:cNvSpPr/>
              <p:nvPr/>
            </p:nvSpPr>
            <p:spPr bwMode="auto">
              <a:xfrm>
                <a:off x="5060849" y="2221714"/>
                <a:ext cx="422320" cy="598996"/>
              </a:xfrm>
              <a:custGeom>
                <a:avLst/>
                <a:gdLst>
                  <a:gd name="T0" fmla="*/ 19 w 1090"/>
                  <a:gd name="T1" fmla="*/ 1546 h 1546"/>
                  <a:gd name="T2" fmla="*/ 0 w 1090"/>
                  <a:gd name="T3" fmla="*/ 1534 h 1546"/>
                  <a:gd name="T4" fmla="*/ 1071 w 1090"/>
                  <a:gd name="T5" fmla="*/ 0 h 1546"/>
                  <a:gd name="T6" fmla="*/ 1090 w 1090"/>
                  <a:gd name="T7" fmla="*/ 14 h 1546"/>
                  <a:gd name="T8" fmla="*/ 19 w 1090"/>
                  <a:gd name="T9" fmla="*/ 1546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0" h="1546">
                    <a:moveTo>
                      <a:pt x="19" y="1546"/>
                    </a:moveTo>
                    <a:lnTo>
                      <a:pt x="0" y="1534"/>
                    </a:lnTo>
                    <a:lnTo>
                      <a:pt x="1071" y="0"/>
                    </a:lnTo>
                    <a:lnTo>
                      <a:pt x="1090" y="14"/>
                    </a:lnTo>
                    <a:lnTo>
                      <a:pt x="19" y="154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319"/>
              <p:cNvSpPr/>
              <p:nvPr/>
            </p:nvSpPr>
            <p:spPr bwMode="auto">
              <a:xfrm>
                <a:off x="3956618" y="2775766"/>
                <a:ext cx="205348" cy="437818"/>
              </a:xfrm>
              <a:custGeom>
                <a:avLst/>
                <a:gdLst>
                  <a:gd name="T0" fmla="*/ 508 w 530"/>
                  <a:gd name="T1" fmla="*/ 1130 h 1130"/>
                  <a:gd name="T2" fmla="*/ 0 w 530"/>
                  <a:gd name="T3" fmla="*/ 9 h 1130"/>
                  <a:gd name="T4" fmla="*/ 21 w 530"/>
                  <a:gd name="T5" fmla="*/ 0 h 1130"/>
                  <a:gd name="T6" fmla="*/ 530 w 530"/>
                  <a:gd name="T7" fmla="*/ 1120 h 1130"/>
                  <a:gd name="T8" fmla="*/ 508 w 530"/>
                  <a:gd name="T9" fmla="*/ 1130 h 1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0" h="1130">
                    <a:moveTo>
                      <a:pt x="508" y="1130"/>
                    </a:moveTo>
                    <a:lnTo>
                      <a:pt x="0" y="9"/>
                    </a:lnTo>
                    <a:lnTo>
                      <a:pt x="21" y="0"/>
                    </a:lnTo>
                    <a:lnTo>
                      <a:pt x="530" y="1120"/>
                    </a:lnTo>
                    <a:lnTo>
                      <a:pt x="508" y="113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320"/>
              <p:cNvSpPr/>
              <p:nvPr/>
            </p:nvSpPr>
            <p:spPr bwMode="auto">
              <a:xfrm>
                <a:off x="5005831" y="3074102"/>
                <a:ext cx="45719" cy="271214"/>
              </a:xfrm>
              <a:custGeom>
                <a:avLst/>
                <a:gdLst>
                  <a:gd name="T0" fmla="*/ 97 w 118"/>
                  <a:gd name="T1" fmla="*/ 700 h 700"/>
                  <a:gd name="T2" fmla="*/ 0 w 118"/>
                  <a:gd name="T3" fmla="*/ 3 h 700"/>
                  <a:gd name="T4" fmla="*/ 24 w 118"/>
                  <a:gd name="T5" fmla="*/ 0 h 700"/>
                  <a:gd name="T6" fmla="*/ 118 w 118"/>
                  <a:gd name="T7" fmla="*/ 698 h 700"/>
                  <a:gd name="T8" fmla="*/ 97 w 118"/>
                  <a:gd name="T9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700">
                    <a:moveTo>
                      <a:pt x="97" y="700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118" y="698"/>
                    </a:lnTo>
                    <a:lnTo>
                      <a:pt x="97" y="70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321"/>
              <p:cNvSpPr/>
              <p:nvPr/>
            </p:nvSpPr>
            <p:spPr bwMode="auto">
              <a:xfrm>
                <a:off x="4281689" y="3539428"/>
                <a:ext cx="496710" cy="143744"/>
              </a:xfrm>
              <a:custGeom>
                <a:avLst/>
                <a:gdLst>
                  <a:gd name="T0" fmla="*/ 5 w 1282"/>
                  <a:gd name="T1" fmla="*/ 371 h 371"/>
                  <a:gd name="T2" fmla="*/ 0 w 1282"/>
                  <a:gd name="T3" fmla="*/ 348 h 371"/>
                  <a:gd name="T4" fmla="*/ 1275 w 1282"/>
                  <a:gd name="T5" fmla="*/ 0 h 371"/>
                  <a:gd name="T6" fmla="*/ 1282 w 1282"/>
                  <a:gd name="T7" fmla="*/ 22 h 371"/>
                  <a:gd name="T8" fmla="*/ 5 w 1282"/>
                  <a:gd name="T9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2" h="371">
                    <a:moveTo>
                      <a:pt x="5" y="371"/>
                    </a:moveTo>
                    <a:lnTo>
                      <a:pt x="0" y="348"/>
                    </a:lnTo>
                    <a:lnTo>
                      <a:pt x="1275" y="0"/>
                    </a:lnTo>
                    <a:lnTo>
                      <a:pt x="1282" y="22"/>
                    </a:lnTo>
                    <a:lnTo>
                      <a:pt x="5" y="37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322"/>
              <p:cNvSpPr/>
              <p:nvPr/>
            </p:nvSpPr>
            <p:spPr bwMode="auto">
              <a:xfrm>
                <a:off x="4283626" y="3674260"/>
                <a:ext cx="154980" cy="209610"/>
              </a:xfrm>
              <a:custGeom>
                <a:avLst/>
                <a:gdLst>
                  <a:gd name="T0" fmla="*/ 383 w 400"/>
                  <a:gd name="T1" fmla="*/ 541 h 541"/>
                  <a:gd name="T2" fmla="*/ 0 w 400"/>
                  <a:gd name="T3" fmla="*/ 14 h 541"/>
                  <a:gd name="T4" fmla="*/ 17 w 400"/>
                  <a:gd name="T5" fmla="*/ 0 h 541"/>
                  <a:gd name="T6" fmla="*/ 400 w 400"/>
                  <a:gd name="T7" fmla="*/ 527 h 541"/>
                  <a:gd name="T8" fmla="*/ 383 w 400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541">
                    <a:moveTo>
                      <a:pt x="383" y="541"/>
                    </a:moveTo>
                    <a:lnTo>
                      <a:pt x="0" y="14"/>
                    </a:lnTo>
                    <a:lnTo>
                      <a:pt x="17" y="0"/>
                    </a:lnTo>
                    <a:lnTo>
                      <a:pt x="400" y="527"/>
                    </a:lnTo>
                    <a:lnTo>
                      <a:pt x="383" y="54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323"/>
              <p:cNvSpPr/>
              <p:nvPr/>
            </p:nvSpPr>
            <p:spPr bwMode="auto">
              <a:xfrm>
                <a:off x="4776849" y="3511919"/>
                <a:ext cx="264628" cy="34096"/>
              </a:xfrm>
              <a:custGeom>
                <a:avLst/>
                <a:gdLst>
                  <a:gd name="T0" fmla="*/ 2 w 683"/>
                  <a:gd name="T1" fmla="*/ 88 h 88"/>
                  <a:gd name="T2" fmla="*/ 0 w 683"/>
                  <a:gd name="T3" fmla="*/ 67 h 88"/>
                  <a:gd name="T4" fmla="*/ 681 w 683"/>
                  <a:gd name="T5" fmla="*/ 0 h 88"/>
                  <a:gd name="T6" fmla="*/ 683 w 683"/>
                  <a:gd name="T7" fmla="*/ 24 h 88"/>
                  <a:gd name="T8" fmla="*/ 2 w 683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3" h="88">
                    <a:moveTo>
                      <a:pt x="2" y="88"/>
                    </a:moveTo>
                    <a:lnTo>
                      <a:pt x="0" y="67"/>
                    </a:lnTo>
                    <a:lnTo>
                      <a:pt x="681" y="0"/>
                    </a:lnTo>
                    <a:lnTo>
                      <a:pt x="683" y="24"/>
                    </a:lnTo>
                    <a:lnTo>
                      <a:pt x="2" y="8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324"/>
              <p:cNvSpPr/>
              <p:nvPr/>
            </p:nvSpPr>
            <p:spPr bwMode="auto">
              <a:xfrm>
                <a:off x="4393662" y="3400334"/>
                <a:ext cx="288650" cy="423095"/>
              </a:xfrm>
              <a:custGeom>
                <a:avLst/>
                <a:gdLst>
                  <a:gd name="T0" fmla="*/ 726 w 745"/>
                  <a:gd name="T1" fmla="*/ 1092 h 1092"/>
                  <a:gd name="T2" fmla="*/ 0 w 745"/>
                  <a:gd name="T3" fmla="*/ 12 h 1092"/>
                  <a:gd name="T4" fmla="*/ 17 w 745"/>
                  <a:gd name="T5" fmla="*/ 0 h 1092"/>
                  <a:gd name="T6" fmla="*/ 745 w 745"/>
                  <a:gd name="T7" fmla="*/ 1080 h 1092"/>
                  <a:gd name="T8" fmla="*/ 726 w 745"/>
                  <a:gd name="T9" fmla="*/ 1092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" h="1092">
                    <a:moveTo>
                      <a:pt x="726" y="1092"/>
                    </a:moveTo>
                    <a:lnTo>
                      <a:pt x="0" y="12"/>
                    </a:lnTo>
                    <a:lnTo>
                      <a:pt x="17" y="0"/>
                    </a:lnTo>
                    <a:lnTo>
                      <a:pt x="745" y="1080"/>
                    </a:lnTo>
                    <a:lnTo>
                      <a:pt x="726" y="109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325"/>
              <p:cNvSpPr/>
              <p:nvPr/>
            </p:nvSpPr>
            <p:spPr bwMode="auto">
              <a:xfrm>
                <a:off x="4528494" y="2651007"/>
                <a:ext cx="203411" cy="216196"/>
              </a:xfrm>
              <a:custGeom>
                <a:avLst/>
                <a:gdLst>
                  <a:gd name="T0" fmla="*/ 508 w 525"/>
                  <a:gd name="T1" fmla="*/ 558 h 558"/>
                  <a:gd name="T2" fmla="*/ 0 w 525"/>
                  <a:gd name="T3" fmla="*/ 17 h 558"/>
                  <a:gd name="T4" fmla="*/ 16 w 525"/>
                  <a:gd name="T5" fmla="*/ 0 h 558"/>
                  <a:gd name="T6" fmla="*/ 525 w 525"/>
                  <a:gd name="T7" fmla="*/ 544 h 558"/>
                  <a:gd name="T8" fmla="*/ 508 w 525"/>
                  <a:gd name="T9" fmla="*/ 558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558">
                    <a:moveTo>
                      <a:pt x="508" y="558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525" y="544"/>
                    </a:lnTo>
                    <a:lnTo>
                      <a:pt x="508" y="55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326"/>
              <p:cNvSpPr/>
              <p:nvPr/>
            </p:nvSpPr>
            <p:spPr bwMode="auto">
              <a:xfrm>
                <a:off x="4155380" y="3222495"/>
                <a:ext cx="69741" cy="208835"/>
              </a:xfrm>
              <a:custGeom>
                <a:avLst/>
                <a:gdLst>
                  <a:gd name="T0" fmla="*/ 159 w 180"/>
                  <a:gd name="T1" fmla="*/ 539 h 539"/>
                  <a:gd name="T2" fmla="*/ 0 w 180"/>
                  <a:gd name="T3" fmla="*/ 5 h 539"/>
                  <a:gd name="T4" fmla="*/ 21 w 180"/>
                  <a:gd name="T5" fmla="*/ 0 h 539"/>
                  <a:gd name="T6" fmla="*/ 180 w 180"/>
                  <a:gd name="T7" fmla="*/ 532 h 539"/>
                  <a:gd name="T8" fmla="*/ 159 w 180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39">
                    <a:moveTo>
                      <a:pt x="159" y="539"/>
                    </a:moveTo>
                    <a:lnTo>
                      <a:pt x="0" y="5"/>
                    </a:lnTo>
                    <a:lnTo>
                      <a:pt x="21" y="0"/>
                    </a:lnTo>
                    <a:lnTo>
                      <a:pt x="180" y="532"/>
                    </a:lnTo>
                    <a:lnTo>
                      <a:pt x="159" y="53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327"/>
              <p:cNvSpPr/>
              <p:nvPr/>
            </p:nvSpPr>
            <p:spPr bwMode="auto">
              <a:xfrm>
                <a:off x="4771425" y="3543303"/>
                <a:ext cx="167378" cy="294074"/>
              </a:xfrm>
              <a:custGeom>
                <a:avLst/>
                <a:gdLst>
                  <a:gd name="T0" fmla="*/ 413 w 432"/>
                  <a:gd name="T1" fmla="*/ 759 h 759"/>
                  <a:gd name="T2" fmla="*/ 0 w 432"/>
                  <a:gd name="T3" fmla="*/ 12 h 759"/>
                  <a:gd name="T4" fmla="*/ 18 w 432"/>
                  <a:gd name="T5" fmla="*/ 0 h 759"/>
                  <a:gd name="T6" fmla="*/ 432 w 432"/>
                  <a:gd name="T7" fmla="*/ 747 h 759"/>
                  <a:gd name="T8" fmla="*/ 413 w 432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759">
                    <a:moveTo>
                      <a:pt x="413" y="759"/>
                    </a:moveTo>
                    <a:lnTo>
                      <a:pt x="0" y="12"/>
                    </a:lnTo>
                    <a:lnTo>
                      <a:pt x="18" y="0"/>
                    </a:lnTo>
                    <a:lnTo>
                      <a:pt x="432" y="747"/>
                    </a:lnTo>
                    <a:lnTo>
                      <a:pt x="413" y="75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328"/>
              <p:cNvSpPr/>
              <p:nvPr/>
            </p:nvSpPr>
            <p:spPr bwMode="auto">
              <a:xfrm>
                <a:off x="4834578" y="3072552"/>
                <a:ext cx="176677" cy="31771"/>
              </a:xfrm>
              <a:custGeom>
                <a:avLst/>
                <a:gdLst>
                  <a:gd name="T0" fmla="*/ 2 w 456"/>
                  <a:gd name="T1" fmla="*/ 82 h 82"/>
                  <a:gd name="T2" fmla="*/ 0 w 456"/>
                  <a:gd name="T3" fmla="*/ 59 h 82"/>
                  <a:gd name="T4" fmla="*/ 454 w 456"/>
                  <a:gd name="T5" fmla="*/ 0 h 82"/>
                  <a:gd name="T6" fmla="*/ 456 w 456"/>
                  <a:gd name="T7" fmla="*/ 23 h 82"/>
                  <a:gd name="T8" fmla="*/ 2 w 456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82">
                    <a:moveTo>
                      <a:pt x="2" y="82"/>
                    </a:moveTo>
                    <a:lnTo>
                      <a:pt x="0" y="59"/>
                    </a:lnTo>
                    <a:lnTo>
                      <a:pt x="454" y="0"/>
                    </a:lnTo>
                    <a:lnTo>
                      <a:pt x="456" y="23"/>
                    </a:lnTo>
                    <a:lnTo>
                      <a:pt x="2" y="8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329"/>
              <p:cNvSpPr/>
              <p:nvPr/>
            </p:nvSpPr>
            <p:spPr bwMode="auto">
              <a:xfrm>
                <a:off x="5009706" y="2978014"/>
                <a:ext cx="324295" cy="102674"/>
              </a:xfrm>
              <a:custGeom>
                <a:avLst/>
                <a:gdLst>
                  <a:gd name="T0" fmla="*/ 7 w 837"/>
                  <a:gd name="T1" fmla="*/ 265 h 265"/>
                  <a:gd name="T2" fmla="*/ 0 w 837"/>
                  <a:gd name="T3" fmla="*/ 244 h 265"/>
                  <a:gd name="T4" fmla="*/ 832 w 837"/>
                  <a:gd name="T5" fmla="*/ 0 h 265"/>
                  <a:gd name="T6" fmla="*/ 837 w 837"/>
                  <a:gd name="T7" fmla="*/ 21 h 265"/>
                  <a:gd name="T8" fmla="*/ 7 w 837"/>
                  <a:gd name="T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7" h="265">
                    <a:moveTo>
                      <a:pt x="7" y="265"/>
                    </a:moveTo>
                    <a:lnTo>
                      <a:pt x="0" y="244"/>
                    </a:lnTo>
                    <a:lnTo>
                      <a:pt x="832" y="0"/>
                    </a:lnTo>
                    <a:lnTo>
                      <a:pt x="837" y="21"/>
                    </a:lnTo>
                    <a:lnTo>
                      <a:pt x="7" y="265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330"/>
              <p:cNvSpPr/>
              <p:nvPr/>
            </p:nvSpPr>
            <p:spPr bwMode="auto">
              <a:xfrm>
                <a:off x="3968630" y="1596758"/>
                <a:ext cx="139094" cy="175902"/>
              </a:xfrm>
              <a:custGeom>
                <a:avLst/>
                <a:gdLst>
                  <a:gd name="T0" fmla="*/ 342 w 359"/>
                  <a:gd name="T1" fmla="*/ 454 h 454"/>
                  <a:gd name="T2" fmla="*/ 0 w 359"/>
                  <a:gd name="T3" fmla="*/ 15 h 454"/>
                  <a:gd name="T4" fmla="*/ 18 w 359"/>
                  <a:gd name="T5" fmla="*/ 0 h 454"/>
                  <a:gd name="T6" fmla="*/ 359 w 359"/>
                  <a:gd name="T7" fmla="*/ 440 h 454"/>
                  <a:gd name="T8" fmla="*/ 342 w 359"/>
                  <a:gd name="T9" fmla="*/ 45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" h="454">
                    <a:moveTo>
                      <a:pt x="342" y="454"/>
                    </a:moveTo>
                    <a:lnTo>
                      <a:pt x="0" y="15"/>
                    </a:lnTo>
                    <a:lnTo>
                      <a:pt x="18" y="0"/>
                    </a:lnTo>
                    <a:lnTo>
                      <a:pt x="359" y="440"/>
                    </a:lnTo>
                    <a:lnTo>
                      <a:pt x="342" y="45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331"/>
              <p:cNvSpPr/>
              <p:nvPr/>
            </p:nvSpPr>
            <p:spPr bwMode="auto">
              <a:xfrm>
                <a:off x="3576143" y="2400328"/>
                <a:ext cx="185200" cy="18210"/>
              </a:xfrm>
              <a:custGeom>
                <a:avLst/>
                <a:gdLst>
                  <a:gd name="T0" fmla="*/ 476 w 478"/>
                  <a:gd name="T1" fmla="*/ 47 h 47"/>
                  <a:gd name="T2" fmla="*/ 0 w 478"/>
                  <a:gd name="T3" fmla="*/ 23 h 47"/>
                  <a:gd name="T4" fmla="*/ 0 w 478"/>
                  <a:gd name="T5" fmla="*/ 0 h 47"/>
                  <a:gd name="T6" fmla="*/ 478 w 478"/>
                  <a:gd name="T7" fmla="*/ 23 h 47"/>
                  <a:gd name="T8" fmla="*/ 476 w 478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7">
                    <a:moveTo>
                      <a:pt x="476" y="47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78" y="23"/>
                    </a:lnTo>
                    <a:lnTo>
                      <a:pt x="476" y="4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332"/>
              <p:cNvSpPr/>
              <p:nvPr/>
            </p:nvSpPr>
            <p:spPr bwMode="auto">
              <a:xfrm>
                <a:off x="3698190" y="2775766"/>
                <a:ext cx="264628" cy="71290"/>
              </a:xfrm>
              <a:custGeom>
                <a:avLst/>
                <a:gdLst>
                  <a:gd name="T0" fmla="*/ 4 w 683"/>
                  <a:gd name="T1" fmla="*/ 184 h 184"/>
                  <a:gd name="T2" fmla="*/ 0 w 683"/>
                  <a:gd name="T3" fmla="*/ 163 h 184"/>
                  <a:gd name="T4" fmla="*/ 676 w 683"/>
                  <a:gd name="T5" fmla="*/ 0 h 184"/>
                  <a:gd name="T6" fmla="*/ 683 w 683"/>
                  <a:gd name="T7" fmla="*/ 21 h 184"/>
                  <a:gd name="T8" fmla="*/ 4 w 683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3" h="184">
                    <a:moveTo>
                      <a:pt x="4" y="184"/>
                    </a:moveTo>
                    <a:lnTo>
                      <a:pt x="0" y="163"/>
                    </a:lnTo>
                    <a:lnTo>
                      <a:pt x="676" y="0"/>
                    </a:lnTo>
                    <a:lnTo>
                      <a:pt x="683" y="21"/>
                    </a:lnTo>
                    <a:lnTo>
                      <a:pt x="4" y="18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333"/>
              <p:cNvSpPr/>
              <p:nvPr/>
            </p:nvSpPr>
            <p:spPr bwMode="auto">
              <a:xfrm>
                <a:off x="4084090" y="3673099"/>
                <a:ext cx="202249" cy="44944"/>
              </a:xfrm>
              <a:custGeom>
                <a:avLst/>
                <a:gdLst>
                  <a:gd name="T0" fmla="*/ 4 w 522"/>
                  <a:gd name="T1" fmla="*/ 116 h 116"/>
                  <a:gd name="T2" fmla="*/ 0 w 522"/>
                  <a:gd name="T3" fmla="*/ 93 h 116"/>
                  <a:gd name="T4" fmla="*/ 518 w 522"/>
                  <a:gd name="T5" fmla="*/ 0 h 116"/>
                  <a:gd name="T6" fmla="*/ 522 w 522"/>
                  <a:gd name="T7" fmla="*/ 22 h 116"/>
                  <a:gd name="T8" fmla="*/ 4 w 522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16">
                    <a:moveTo>
                      <a:pt x="4" y="116"/>
                    </a:moveTo>
                    <a:lnTo>
                      <a:pt x="0" y="93"/>
                    </a:lnTo>
                    <a:lnTo>
                      <a:pt x="518" y="0"/>
                    </a:lnTo>
                    <a:lnTo>
                      <a:pt x="522" y="22"/>
                    </a:lnTo>
                    <a:lnTo>
                      <a:pt x="4" y="11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334"/>
              <p:cNvSpPr/>
              <p:nvPr/>
            </p:nvSpPr>
            <p:spPr bwMode="auto">
              <a:xfrm>
                <a:off x="5007769" y="3074102"/>
                <a:ext cx="136382" cy="120109"/>
              </a:xfrm>
              <a:custGeom>
                <a:avLst/>
                <a:gdLst>
                  <a:gd name="T0" fmla="*/ 336 w 352"/>
                  <a:gd name="T1" fmla="*/ 310 h 310"/>
                  <a:gd name="T2" fmla="*/ 0 w 352"/>
                  <a:gd name="T3" fmla="*/ 17 h 310"/>
                  <a:gd name="T4" fmla="*/ 16 w 352"/>
                  <a:gd name="T5" fmla="*/ 0 h 310"/>
                  <a:gd name="T6" fmla="*/ 352 w 352"/>
                  <a:gd name="T7" fmla="*/ 294 h 310"/>
                  <a:gd name="T8" fmla="*/ 336 w 352"/>
                  <a:gd name="T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310">
                    <a:moveTo>
                      <a:pt x="336" y="310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352" y="294"/>
                    </a:lnTo>
                    <a:lnTo>
                      <a:pt x="336" y="31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335"/>
              <p:cNvSpPr/>
              <p:nvPr/>
            </p:nvSpPr>
            <p:spPr bwMode="auto">
              <a:xfrm>
                <a:off x="5082933" y="2376306"/>
                <a:ext cx="417670" cy="32159"/>
              </a:xfrm>
              <a:custGeom>
                <a:avLst/>
                <a:gdLst>
                  <a:gd name="T0" fmla="*/ 1078 w 1078"/>
                  <a:gd name="T1" fmla="*/ 83 h 83"/>
                  <a:gd name="T2" fmla="*/ 0 w 1078"/>
                  <a:gd name="T3" fmla="*/ 21 h 83"/>
                  <a:gd name="T4" fmla="*/ 0 w 1078"/>
                  <a:gd name="T5" fmla="*/ 0 h 83"/>
                  <a:gd name="T6" fmla="*/ 1078 w 1078"/>
                  <a:gd name="T7" fmla="*/ 59 h 83"/>
                  <a:gd name="T8" fmla="*/ 1078 w 1078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8" h="83">
                    <a:moveTo>
                      <a:pt x="1078" y="83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1078" y="59"/>
                    </a:lnTo>
                    <a:lnTo>
                      <a:pt x="1078" y="8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36"/>
              <p:cNvSpPr/>
              <p:nvPr/>
            </p:nvSpPr>
            <p:spPr bwMode="auto">
              <a:xfrm>
                <a:off x="5299130" y="1949337"/>
                <a:ext cx="106161" cy="150330"/>
              </a:xfrm>
              <a:custGeom>
                <a:avLst/>
                <a:gdLst>
                  <a:gd name="T0" fmla="*/ 16 w 274"/>
                  <a:gd name="T1" fmla="*/ 388 h 388"/>
                  <a:gd name="T2" fmla="*/ 0 w 274"/>
                  <a:gd name="T3" fmla="*/ 376 h 388"/>
                  <a:gd name="T4" fmla="*/ 258 w 274"/>
                  <a:gd name="T5" fmla="*/ 0 h 388"/>
                  <a:gd name="T6" fmla="*/ 274 w 274"/>
                  <a:gd name="T7" fmla="*/ 15 h 388"/>
                  <a:gd name="T8" fmla="*/ 16 w 274"/>
                  <a:gd name="T9" fmla="*/ 38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388">
                    <a:moveTo>
                      <a:pt x="16" y="388"/>
                    </a:moveTo>
                    <a:lnTo>
                      <a:pt x="0" y="376"/>
                    </a:lnTo>
                    <a:lnTo>
                      <a:pt x="258" y="0"/>
                    </a:lnTo>
                    <a:lnTo>
                      <a:pt x="274" y="15"/>
                    </a:lnTo>
                    <a:lnTo>
                      <a:pt x="16" y="38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Oval 341"/>
              <p:cNvSpPr>
                <a:spLocks noChangeArrowheads="1"/>
              </p:cNvSpPr>
              <p:nvPr/>
            </p:nvSpPr>
            <p:spPr bwMode="auto">
              <a:xfrm>
                <a:off x="4301836" y="2902075"/>
                <a:ext cx="430069" cy="430456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Oval 342"/>
              <p:cNvSpPr>
                <a:spLocks noChangeArrowheads="1"/>
              </p:cNvSpPr>
              <p:nvPr/>
            </p:nvSpPr>
            <p:spPr bwMode="auto">
              <a:xfrm>
                <a:off x="4515708" y="1369713"/>
                <a:ext cx="206123" cy="206123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Oval 343"/>
              <p:cNvSpPr>
                <a:spLocks noChangeArrowheads="1"/>
              </p:cNvSpPr>
              <p:nvPr/>
            </p:nvSpPr>
            <p:spPr bwMode="auto">
              <a:xfrm>
                <a:off x="3839222" y="2119039"/>
                <a:ext cx="311509" cy="311509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Oval 344"/>
              <p:cNvSpPr>
                <a:spLocks noChangeArrowheads="1"/>
              </p:cNvSpPr>
              <p:nvPr/>
            </p:nvSpPr>
            <p:spPr bwMode="auto">
              <a:xfrm>
                <a:off x="5364996" y="2489828"/>
                <a:ext cx="171640" cy="171253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Oval 345"/>
              <p:cNvSpPr>
                <a:spLocks noChangeArrowheads="1"/>
              </p:cNvSpPr>
              <p:nvPr/>
            </p:nvSpPr>
            <p:spPr bwMode="auto">
              <a:xfrm>
                <a:off x="4124384" y="3514632"/>
                <a:ext cx="322358" cy="322745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Oval 346"/>
              <p:cNvSpPr>
                <a:spLocks noChangeArrowheads="1"/>
              </p:cNvSpPr>
              <p:nvPr/>
            </p:nvSpPr>
            <p:spPr bwMode="auto">
              <a:xfrm>
                <a:off x="5161586" y="1703307"/>
                <a:ext cx="214647" cy="214260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Oval 347"/>
              <p:cNvSpPr>
                <a:spLocks noChangeArrowheads="1"/>
              </p:cNvSpPr>
              <p:nvPr/>
            </p:nvSpPr>
            <p:spPr bwMode="auto">
              <a:xfrm>
                <a:off x="4337868" y="2203116"/>
                <a:ext cx="409534" cy="409534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Oval 348"/>
              <p:cNvSpPr>
                <a:spLocks noChangeArrowheads="1"/>
              </p:cNvSpPr>
              <p:nvPr/>
            </p:nvSpPr>
            <p:spPr bwMode="auto">
              <a:xfrm>
                <a:off x="4940740" y="1468513"/>
                <a:ext cx="153817" cy="153042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Oval 349"/>
              <p:cNvSpPr>
                <a:spLocks noChangeArrowheads="1"/>
              </p:cNvSpPr>
              <p:nvPr/>
            </p:nvSpPr>
            <p:spPr bwMode="auto">
              <a:xfrm>
                <a:off x="3532362" y="2091531"/>
                <a:ext cx="151880" cy="153042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Oval 350"/>
              <p:cNvSpPr>
                <a:spLocks noChangeArrowheads="1"/>
              </p:cNvSpPr>
              <p:nvPr/>
            </p:nvSpPr>
            <p:spPr bwMode="auto">
              <a:xfrm>
                <a:off x="4634655" y="3396460"/>
                <a:ext cx="284000" cy="283225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Oval 351"/>
              <p:cNvSpPr>
                <a:spLocks noChangeArrowheads="1"/>
              </p:cNvSpPr>
              <p:nvPr/>
            </p:nvSpPr>
            <p:spPr bwMode="auto">
              <a:xfrm>
                <a:off x="3939184" y="3251166"/>
                <a:ext cx="225496" cy="225108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Oval 352"/>
              <p:cNvSpPr>
                <a:spLocks noChangeArrowheads="1"/>
              </p:cNvSpPr>
              <p:nvPr/>
            </p:nvSpPr>
            <p:spPr bwMode="auto">
              <a:xfrm>
                <a:off x="4336706" y="1778084"/>
                <a:ext cx="187138" cy="187138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Oval 353"/>
              <p:cNvSpPr>
                <a:spLocks noChangeArrowheads="1"/>
              </p:cNvSpPr>
              <p:nvPr/>
            </p:nvSpPr>
            <p:spPr bwMode="auto">
              <a:xfrm>
                <a:off x="3763281" y="2589791"/>
                <a:ext cx="385511" cy="385512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Oval 354"/>
              <p:cNvSpPr>
                <a:spLocks noChangeArrowheads="1"/>
              </p:cNvSpPr>
              <p:nvPr/>
            </p:nvSpPr>
            <p:spPr bwMode="auto">
              <a:xfrm>
                <a:off x="3963980" y="1628917"/>
                <a:ext cx="283225" cy="284001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Oval 355"/>
              <p:cNvSpPr>
                <a:spLocks noChangeArrowheads="1"/>
              </p:cNvSpPr>
              <p:nvPr/>
            </p:nvSpPr>
            <p:spPr bwMode="auto">
              <a:xfrm>
                <a:off x="4872936" y="2628148"/>
                <a:ext cx="389386" cy="388224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Oval 356"/>
              <p:cNvSpPr>
                <a:spLocks noChangeArrowheads="1"/>
              </p:cNvSpPr>
              <p:nvPr/>
            </p:nvSpPr>
            <p:spPr bwMode="auto">
              <a:xfrm>
                <a:off x="4741978" y="1726166"/>
                <a:ext cx="339793" cy="339793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Oval 357"/>
              <p:cNvSpPr>
                <a:spLocks noChangeArrowheads="1"/>
              </p:cNvSpPr>
              <p:nvPr/>
            </p:nvSpPr>
            <p:spPr bwMode="auto">
              <a:xfrm>
                <a:off x="4947326" y="3251941"/>
                <a:ext cx="194887" cy="195275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Oval 358"/>
              <p:cNvSpPr>
                <a:spLocks noChangeArrowheads="1"/>
              </p:cNvSpPr>
              <p:nvPr/>
            </p:nvSpPr>
            <p:spPr bwMode="auto">
              <a:xfrm>
                <a:off x="4965537" y="2266270"/>
                <a:ext cx="228982" cy="228983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Oval 359"/>
              <p:cNvSpPr>
                <a:spLocks noChangeArrowheads="1"/>
              </p:cNvSpPr>
              <p:nvPr/>
            </p:nvSpPr>
            <p:spPr bwMode="auto">
              <a:xfrm>
                <a:off x="3770643" y="1955923"/>
                <a:ext cx="166603" cy="166603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Oval 360"/>
              <p:cNvSpPr>
                <a:spLocks noChangeArrowheads="1"/>
              </p:cNvSpPr>
              <p:nvPr/>
            </p:nvSpPr>
            <p:spPr bwMode="auto">
              <a:xfrm>
                <a:off x="5402579" y="2148098"/>
                <a:ext cx="154980" cy="154979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Oval 361"/>
              <p:cNvSpPr>
                <a:spLocks noChangeArrowheads="1"/>
              </p:cNvSpPr>
              <p:nvPr/>
            </p:nvSpPr>
            <p:spPr bwMode="auto">
              <a:xfrm>
                <a:off x="3710976" y="1685871"/>
                <a:ext cx="160404" cy="160016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93" name="组 525"/>
              <p:cNvGrpSpPr/>
              <p:nvPr/>
            </p:nvGrpSpPr>
            <p:grpSpPr>
              <a:xfrm>
                <a:off x="3806288" y="2630085"/>
                <a:ext cx="297948" cy="297561"/>
                <a:chOff x="3806288" y="2630085"/>
                <a:chExt cx="297948" cy="297561"/>
              </a:xfrm>
            </p:grpSpPr>
            <p:sp>
              <p:nvSpPr>
                <p:cNvPr id="324" name="Freeform 363"/>
                <p:cNvSpPr/>
                <p:nvPr/>
              </p:nvSpPr>
              <p:spPr bwMode="auto">
                <a:xfrm>
                  <a:off x="4018998" y="2837758"/>
                  <a:ext cx="10849" cy="22084"/>
                </a:xfrm>
                <a:custGeom>
                  <a:avLst/>
                  <a:gdLst>
                    <a:gd name="T0" fmla="*/ 1 w 12"/>
                    <a:gd name="T1" fmla="*/ 23 h 24"/>
                    <a:gd name="T2" fmla="*/ 3 w 12"/>
                    <a:gd name="T3" fmla="*/ 24 h 24"/>
                    <a:gd name="T4" fmla="*/ 6 w 12"/>
                    <a:gd name="T5" fmla="*/ 20 h 24"/>
                    <a:gd name="T6" fmla="*/ 8 w 12"/>
                    <a:gd name="T7" fmla="*/ 15 h 24"/>
                    <a:gd name="T8" fmla="*/ 9 w 12"/>
                    <a:gd name="T9" fmla="*/ 12 h 24"/>
                    <a:gd name="T10" fmla="*/ 10 w 12"/>
                    <a:gd name="T11" fmla="*/ 10 h 24"/>
                    <a:gd name="T12" fmla="*/ 10 w 12"/>
                    <a:gd name="T13" fmla="*/ 8 h 24"/>
                    <a:gd name="T14" fmla="*/ 12 w 12"/>
                    <a:gd name="T15" fmla="*/ 4 h 24"/>
                    <a:gd name="T16" fmla="*/ 10 w 12"/>
                    <a:gd name="T17" fmla="*/ 0 h 24"/>
                    <a:gd name="T18" fmla="*/ 10 w 12"/>
                    <a:gd name="T19" fmla="*/ 0 h 24"/>
                    <a:gd name="T20" fmla="*/ 9 w 12"/>
                    <a:gd name="T21" fmla="*/ 0 h 24"/>
                    <a:gd name="T22" fmla="*/ 7 w 12"/>
                    <a:gd name="T23" fmla="*/ 3 h 24"/>
                    <a:gd name="T24" fmla="*/ 7 w 12"/>
                    <a:gd name="T25" fmla="*/ 4 h 24"/>
                    <a:gd name="T26" fmla="*/ 4 w 12"/>
                    <a:gd name="T27" fmla="*/ 6 h 24"/>
                    <a:gd name="T28" fmla="*/ 2 w 12"/>
                    <a:gd name="T29" fmla="*/ 7 h 24"/>
                    <a:gd name="T30" fmla="*/ 2 w 12"/>
                    <a:gd name="T31" fmla="*/ 8 h 24"/>
                    <a:gd name="T32" fmla="*/ 2 w 12"/>
                    <a:gd name="T33" fmla="*/ 13 h 24"/>
                    <a:gd name="T34" fmla="*/ 0 w 12"/>
                    <a:gd name="T35" fmla="*/ 18 h 24"/>
                    <a:gd name="T36" fmla="*/ 1 w 12"/>
                    <a:gd name="T37" fmla="*/ 22 h 24"/>
                    <a:gd name="T38" fmla="*/ 1 w 12"/>
                    <a:gd name="T39" fmla="*/ 2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" h="24">
                      <a:moveTo>
                        <a:pt x="1" y="23"/>
                      </a:move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5" y="24"/>
                        <a:pt x="6" y="22"/>
                        <a:pt x="6" y="20"/>
                      </a:cubicBezTo>
                      <a:cubicBezTo>
                        <a:pt x="7" y="18"/>
                        <a:pt x="8" y="16"/>
                        <a:pt x="8" y="15"/>
                      </a:cubicBezTo>
                      <a:cubicBezTo>
                        <a:pt x="8" y="14"/>
                        <a:pt x="8" y="13"/>
                        <a:pt x="9" y="12"/>
                      </a:cubicBezTo>
                      <a:cubicBezTo>
                        <a:pt x="9" y="11"/>
                        <a:pt x="9" y="11"/>
                        <a:pt x="10" y="10"/>
                      </a:cubicBezTo>
                      <a:cubicBezTo>
                        <a:pt x="10" y="10"/>
                        <a:pt x="10" y="9"/>
                        <a:pt x="10" y="8"/>
                      </a:cubicBezTo>
                      <a:cubicBezTo>
                        <a:pt x="11" y="7"/>
                        <a:pt x="11" y="6"/>
                        <a:pt x="12" y="4"/>
                      </a:cubicBezTo>
                      <a:cubicBezTo>
                        <a:pt x="11" y="3"/>
                        <a:pt x="12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9" y="2"/>
                        <a:pt x="8" y="3"/>
                        <a:pt x="7" y="3"/>
                      </a:cubicBezTo>
                      <a:cubicBezTo>
                        <a:pt x="7" y="3"/>
                        <a:pt x="7" y="4"/>
                        <a:pt x="7" y="4"/>
                      </a:cubicBezTo>
                      <a:cubicBezTo>
                        <a:pt x="6" y="5"/>
                        <a:pt x="5" y="5"/>
                        <a:pt x="4" y="6"/>
                      </a:cubicBezTo>
                      <a:cubicBezTo>
                        <a:pt x="4" y="6"/>
                        <a:pt x="3" y="7"/>
                        <a:pt x="2" y="7"/>
                      </a:cubicBezTo>
                      <a:cubicBezTo>
                        <a:pt x="2" y="7"/>
                        <a:pt x="2" y="8"/>
                        <a:pt x="2" y="8"/>
                      </a:cubicBezTo>
                      <a:cubicBezTo>
                        <a:pt x="1" y="9"/>
                        <a:pt x="2" y="11"/>
                        <a:pt x="2" y="13"/>
                      </a:cubicBezTo>
                      <a:cubicBezTo>
                        <a:pt x="2" y="14"/>
                        <a:pt x="0" y="16"/>
                        <a:pt x="0" y="18"/>
                      </a:cubicBezTo>
                      <a:cubicBezTo>
                        <a:pt x="0" y="19"/>
                        <a:pt x="0" y="21"/>
                        <a:pt x="1" y="22"/>
                      </a:cubicBezTo>
                      <a:cubicBezTo>
                        <a:pt x="1" y="22"/>
                        <a:pt x="1" y="23"/>
                        <a:pt x="1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5" name="Freeform 364"/>
                <p:cNvSpPr/>
                <p:nvPr/>
              </p:nvSpPr>
              <p:spPr bwMode="auto">
                <a:xfrm>
                  <a:off x="3916324" y="2645583"/>
                  <a:ext cx="52306" cy="51144"/>
                </a:xfrm>
                <a:custGeom>
                  <a:avLst/>
                  <a:gdLst>
                    <a:gd name="T0" fmla="*/ 29 w 57"/>
                    <a:gd name="T1" fmla="*/ 45 h 56"/>
                    <a:gd name="T2" fmla="*/ 33 w 57"/>
                    <a:gd name="T3" fmla="*/ 44 h 56"/>
                    <a:gd name="T4" fmla="*/ 37 w 57"/>
                    <a:gd name="T5" fmla="*/ 41 h 56"/>
                    <a:gd name="T6" fmla="*/ 40 w 57"/>
                    <a:gd name="T7" fmla="*/ 38 h 56"/>
                    <a:gd name="T8" fmla="*/ 42 w 57"/>
                    <a:gd name="T9" fmla="*/ 37 h 56"/>
                    <a:gd name="T10" fmla="*/ 46 w 57"/>
                    <a:gd name="T11" fmla="*/ 37 h 56"/>
                    <a:gd name="T12" fmla="*/ 50 w 57"/>
                    <a:gd name="T13" fmla="*/ 32 h 56"/>
                    <a:gd name="T14" fmla="*/ 51 w 57"/>
                    <a:gd name="T15" fmla="*/ 28 h 56"/>
                    <a:gd name="T16" fmla="*/ 52 w 57"/>
                    <a:gd name="T17" fmla="*/ 21 h 56"/>
                    <a:gd name="T18" fmla="*/ 53 w 57"/>
                    <a:gd name="T19" fmla="*/ 14 h 56"/>
                    <a:gd name="T20" fmla="*/ 55 w 57"/>
                    <a:gd name="T21" fmla="*/ 12 h 56"/>
                    <a:gd name="T22" fmla="*/ 57 w 57"/>
                    <a:gd name="T23" fmla="*/ 9 h 56"/>
                    <a:gd name="T24" fmla="*/ 55 w 57"/>
                    <a:gd name="T25" fmla="*/ 6 h 56"/>
                    <a:gd name="T26" fmla="*/ 53 w 57"/>
                    <a:gd name="T27" fmla="*/ 7 h 56"/>
                    <a:gd name="T28" fmla="*/ 52 w 57"/>
                    <a:gd name="T29" fmla="*/ 4 h 56"/>
                    <a:gd name="T30" fmla="*/ 48 w 57"/>
                    <a:gd name="T31" fmla="*/ 1 h 56"/>
                    <a:gd name="T32" fmla="*/ 45 w 57"/>
                    <a:gd name="T33" fmla="*/ 1 h 56"/>
                    <a:gd name="T34" fmla="*/ 37 w 57"/>
                    <a:gd name="T35" fmla="*/ 1 h 56"/>
                    <a:gd name="T36" fmla="*/ 32 w 57"/>
                    <a:gd name="T37" fmla="*/ 3 h 56"/>
                    <a:gd name="T38" fmla="*/ 29 w 57"/>
                    <a:gd name="T39" fmla="*/ 5 h 56"/>
                    <a:gd name="T40" fmla="*/ 27 w 57"/>
                    <a:gd name="T41" fmla="*/ 7 h 56"/>
                    <a:gd name="T42" fmla="*/ 25 w 57"/>
                    <a:gd name="T43" fmla="*/ 6 h 56"/>
                    <a:gd name="T44" fmla="*/ 20 w 57"/>
                    <a:gd name="T45" fmla="*/ 6 h 56"/>
                    <a:gd name="T46" fmla="*/ 17 w 57"/>
                    <a:gd name="T47" fmla="*/ 7 h 56"/>
                    <a:gd name="T48" fmla="*/ 13 w 57"/>
                    <a:gd name="T49" fmla="*/ 9 h 56"/>
                    <a:gd name="T50" fmla="*/ 11 w 57"/>
                    <a:gd name="T51" fmla="*/ 10 h 56"/>
                    <a:gd name="T52" fmla="*/ 9 w 57"/>
                    <a:gd name="T53" fmla="*/ 11 h 56"/>
                    <a:gd name="T54" fmla="*/ 8 w 57"/>
                    <a:gd name="T55" fmla="*/ 14 h 56"/>
                    <a:gd name="T56" fmla="*/ 2 w 57"/>
                    <a:gd name="T57" fmla="*/ 17 h 56"/>
                    <a:gd name="T58" fmla="*/ 1 w 57"/>
                    <a:gd name="T59" fmla="*/ 20 h 56"/>
                    <a:gd name="T60" fmla="*/ 2 w 57"/>
                    <a:gd name="T61" fmla="*/ 23 h 56"/>
                    <a:gd name="T62" fmla="*/ 8 w 57"/>
                    <a:gd name="T63" fmla="*/ 23 h 56"/>
                    <a:gd name="T64" fmla="*/ 11 w 57"/>
                    <a:gd name="T65" fmla="*/ 23 h 56"/>
                    <a:gd name="T66" fmla="*/ 13 w 57"/>
                    <a:gd name="T67" fmla="*/ 25 h 56"/>
                    <a:gd name="T68" fmla="*/ 14 w 57"/>
                    <a:gd name="T69" fmla="*/ 26 h 56"/>
                    <a:gd name="T70" fmla="*/ 14 w 57"/>
                    <a:gd name="T71" fmla="*/ 28 h 56"/>
                    <a:gd name="T72" fmla="*/ 17 w 57"/>
                    <a:gd name="T73" fmla="*/ 32 h 56"/>
                    <a:gd name="T74" fmla="*/ 18 w 57"/>
                    <a:gd name="T75" fmla="*/ 37 h 56"/>
                    <a:gd name="T76" fmla="*/ 16 w 57"/>
                    <a:gd name="T77" fmla="*/ 39 h 56"/>
                    <a:gd name="T78" fmla="*/ 14 w 57"/>
                    <a:gd name="T79" fmla="*/ 44 h 56"/>
                    <a:gd name="T80" fmla="*/ 15 w 57"/>
                    <a:gd name="T81" fmla="*/ 47 h 56"/>
                    <a:gd name="T82" fmla="*/ 16 w 57"/>
                    <a:gd name="T83" fmla="*/ 50 h 56"/>
                    <a:gd name="T84" fmla="*/ 18 w 57"/>
                    <a:gd name="T85" fmla="*/ 53 h 56"/>
                    <a:gd name="T86" fmla="*/ 21 w 57"/>
                    <a:gd name="T87" fmla="*/ 55 h 56"/>
                    <a:gd name="T88" fmla="*/ 25 w 57"/>
                    <a:gd name="T89" fmla="*/ 54 h 56"/>
                    <a:gd name="T90" fmla="*/ 26 w 57"/>
                    <a:gd name="T91" fmla="*/ 51 h 56"/>
                    <a:gd name="T92" fmla="*/ 28 w 57"/>
                    <a:gd name="T93" fmla="*/ 4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7" h="56">
                      <a:moveTo>
                        <a:pt x="28" y="48"/>
                      </a:moveTo>
                      <a:cubicBezTo>
                        <a:pt x="28" y="47"/>
                        <a:pt x="28" y="46"/>
                        <a:pt x="29" y="45"/>
                      </a:cubicBezTo>
                      <a:cubicBezTo>
                        <a:pt x="29" y="45"/>
                        <a:pt x="29" y="45"/>
                        <a:pt x="30" y="44"/>
                      </a:cubicBezTo>
                      <a:cubicBezTo>
                        <a:pt x="31" y="44"/>
                        <a:pt x="32" y="44"/>
                        <a:pt x="33" y="44"/>
                      </a:cubicBezTo>
                      <a:cubicBezTo>
                        <a:pt x="34" y="44"/>
                        <a:pt x="34" y="43"/>
                        <a:pt x="35" y="43"/>
                      </a:cubicBezTo>
                      <a:cubicBezTo>
                        <a:pt x="35" y="42"/>
                        <a:pt x="36" y="42"/>
                        <a:pt x="37" y="41"/>
                      </a:cubicBezTo>
                      <a:cubicBezTo>
                        <a:pt x="37" y="41"/>
                        <a:pt x="38" y="40"/>
                        <a:pt x="38" y="40"/>
                      </a:cubicBezTo>
                      <a:cubicBezTo>
                        <a:pt x="39" y="39"/>
                        <a:pt x="39" y="38"/>
                        <a:pt x="40" y="38"/>
                      </a:cubicBezTo>
                      <a:cubicBezTo>
                        <a:pt x="40" y="38"/>
                        <a:pt x="41" y="38"/>
                        <a:pt x="41" y="38"/>
                      </a:cubicBezTo>
                      <a:cubicBezTo>
                        <a:pt x="41" y="38"/>
                        <a:pt x="42" y="38"/>
                        <a:pt x="42" y="37"/>
                      </a:cubicBezTo>
                      <a:cubicBezTo>
                        <a:pt x="43" y="37"/>
                        <a:pt x="44" y="37"/>
                        <a:pt x="45" y="37"/>
                      </a:cubicBezTo>
                      <a:cubicBezTo>
                        <a:pt x="45" y="37"/>
                        <a:pt x="45" y="37"/>
                        <a:pt x="46" y="37"/>
                      </a:cubicBezTo>
                      <a:cubicBezTo>
                        <a:pt x="47" y="36"/>
                        <a:pt x="47" y="36"/>
                        <a:pt x="48" y="35"/>
                      </a:cubicBezTo>
                      <a:cubicBezTo>
                        <a:pt x="49" y="34"/>
                        <a:pt x="50" y="33"/>
                        <a:pt x="50" y="32"/>
                      </a:cubicBezTo>
                      <a:cubicBezTo>
                        <a:pt x="50" y="32"/>
                        <a:pt x="49" y="31"/>
                        <a:pt x="49" y="31"/>
                      </a:cubicBezTo>
                      <a:cubicBezTo>
                        <a:pt x="50" y="30"/>
                        <a:pt x="51" y="29"/>
                        <a:pt x="51" y="28"/>
                      </a:cubicBezTo>
                      <a:cubicBezTo>
                        <a:pt x="51" y="27"/>
                        <a:pt x="51" y="25"/>
                        <a:pt x="51" y="24"/>
                      </a:cubicBezTo>
                      <a:cubicBezTo>
                        <a:pt x="52" y="23"/>
                        <a:pt x="52" y="22"/>
                        <a:pt x="52" y="21"/>
                      </a:cubicBezTo>
                      <a:cubicBezTo>
                        <a:pt x="52" y="20"/>
                        <a:pt x="51" y="19"/>
                        <a:pt x="51" y="18"/>
                      </a:cubicBezTo>
                      <a:cubicBezTo>
                        <a:pt x="52" y="17"/>
                        <a:pt x="52" y="16"/>
                        <a:pt x="53" y="14"/>
                      </a:cubicBezTo>
                      <a:cubicBezTo>
                        <a:pt x="53" y="14"/>
                        <a:pt x="54" y="13"/>
                        <a:pt x="54" y="12"/>
                      </a:cubicBezTo>
                      <a:cubicBezTo>
                        <a:pt x="54" y="12"/>
                        <a:pt x="55" y="12"/>
                        <a:pt x="55" y="12"/>
                      </a:cubicBezTo>
                      <a:cubicBezTo>
                        <a:pt x="55" y="12"/>
                        <a:pt x="55" y="12"/>
                        <a:pt x="55" y="12"/>
                      </a:cubicBezTo>
                      <a:cubicBezTo>
                        <a:pt x="56" y="11"/>
                        <a:pt x="57" y="10"/>
                        <a:pt x="57" y="9"/>
                      </a:cubicBezTo>
                      <a:cubicBezTo>
                        <a:pt x="57" y="8"/>
                        <a:pt x="57" y="7"/>
                        <a:pt x="57" y="6"/>
                      </a:cubicBezTo>
                      <a:cubicBezTo>
                        <a:pt x="56" y="6"/>
                        <a:pt x="56" y="6"/>
                        <a:pt x="55" y="6"/>
                      </a:cubicBezTo>
                      <a:cubicBezTo>
                        <a:pt x="55" y="6"/>
                        <a:pt x="54" y="7"/>
                        <a:pt x="54" y="7"/>
                      </a:cubicBezTo>
                      <a:cubicBezTo>
                        <a:pt x="54" y="7"/>
                        <a:pt x="53" y="7"/>
                        <a:pt x="53" y="7"/>
                      </a:cubicBezTo>
                      <a:cubicBezTo>
                        <a:pt x="52" y="7"/>
                        <a:pt x="51" y="7"/>
                        <a:pt x="51" y="7"/>
                      </a:cubicBezTo>
                      <a:cubicBezTo>
                        <a:pt x="51" y="5"/>
                        <a:pt x="52" y="5"/>
                        <a:pt x="52" y="4"/>
                      </a:cubicBezTo>
                      <a:cubicBezTo>
                        <a:pt x="52" y="3"/>
                        <a:pt x="51" y="2"/>
                        <a:pt x="50" y="2"/>
                      </a:cubicBezTo>
                      <a:cubicBezTo>
                        <a:pt x="49" y="2"/>
                        <a:pt x="48" y="1"/>
                        <a:pt x="48" y="1"/>
                      </a:cubicBezTo>
                      <a:cubicBezTo>
                        <a:pt x="47" y="1"/>
                        <a:pt x="47" y="1"/>
                        <a:pt x="47" y="1"/>
                      </a:cubicBezTo>
                      <a:cubicBezTo>
                        <a:pt x="46" y="1"/>
                        <a:pt x="45" y="1"/>
                        <a:pt x="45" y="1"/>
                      </a:cubicBezTo>
                      <a:cubicBezTo>
                        <a:pt x="44" y="0"/>
                        <a:pt x="42" y="1"/>
                        <a:pt x="41" y="1"/>
                      </a:cubicBezTo>
                      <a:cubicBezTo>
                        <a:pt x="40" y="1"/>
                        <a:pt x="38" y="1"/>
                        <a:pt x="37" y="1"/>
                      </a:cubicBezTo>
                      <a:cubicBezTo>
                        <a:pt x="36" y="1"/>
                        <a:pt x="34" y="3"/>
                        <a:pt x="33" y="3"/>
                      </a:cubicBezTo>
                      <a:cubicBezTo>
                        <a:pt x="33" y="3"/>
                        <a:pt x="32" y="3"/>
                        <a:pt x="32" y="3"/>
                      </a:cubicBezTo>
                      <a:cubicBezTo>
                        <a:pt x="31" y="3"/>
                        <a:pt x="30" y="3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8" y="5"/>
                        <a:pt x="27" y="5"/>
                        <a:pt x="27" y="6"/>
                      </a:cubicBezTo>
                      <a:cubicBezTo>
                        <a:pt x="27" y="6"/>
                        <a:pt x="28" y="7"/>
                        <a:pt x="27" y="7"/>
                      </a:cubicBezTo>
                      <a:cubicBezTo>
                        <a:pt x="28" y="7"/>
                        <a:pt x="27" y="8"/>
                        <a:pt x="27" y="8"/>
                      </a:cubicBezTo>
                      <a:cubicBezTo>
                        <a:pt x="26" y="8"/>
                        <a:pt x="26" y="6"/>
                        <a:pt x="25" y="6"/>
                      </a:cubicBezTo>
                      <a:cubicBezTo>
                        <a:pt x="25" y="6"/>
                        <a:pt x="24" y="6"/>
                        <a:pt x="23" y="6"/>
                      </a:cubicBezTo>
                      <a:cubicBezTo>
                        <a:pt x="22" y="6"/>
                        <a:pt x="21" y="6"/>
                        <a:pt x="20" y="6"/>
                      </a:cubicBezTo>
                      <a:cubicBezTo>
                        <a:pt x="20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7" y="7"/>
                      </a:cubicBezTo>
                      <a:cubicBezTo>
                        <a:pt x="16" y="7"/>
                        <a:pt x="16" y="8"/>
                        <a:pt x="15" y="8"/>
                      </a:cubicBezTo>
                      <a:cubicBezTo>
                        <a:pt x="14" y="8"/>
                        <a:pt x="13" y="8"/>
                        <a:pt x="13" y="9"/>
                      </a:cubicBezTo>
                      <a:cubicBezTo>
                        <a:pt x="12" y="9"/>
                        <a:pt x="12" y="9"/>
                        <a:pt x="11" y="1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10" y="11"/>
                        <a:pt x="9" y="11"/>
                        <a:pt x="9" y="11"/>
                      </a:cubicBezTo>
                      <a:cubicBezTo>
                        <a:pt x="8" y="11"/>
                        <a:pt x="7" y="12"/>
                        <a:pt x="7" y="13"/>
                      </a:cubicBezTo>
                      <a:cubicBezTo>
                        <a:pt x="7" y="14"/>
                        <a:pt x="9" y="13"/>
                        <a:pt x="8" y="14"/>
                      </a:cubicBezTo>
                      <a:cubicBezTo>
                        <a:pt x="8" y="16"/>
                        <a:pt x="7" y="15"/>
                        <a:pt x="5" y="16"/>
                      </a:cubicBezTo>
                      <a:cubicBezTo>
                        <a:pt x="4" y="16"/>
                        <a:pt x="3" y="17"/>
                        <a:pt x="2" y="17"/>
                      </a:cubicBezTo>
                      <a:cubicBezTo>
                        <a:pt x="2" y="17"/>
                        <a:pt x="1" y="17"/>
                        <a:pt x="1" y="18"/>
                      </a:cubicBezTo>
                      <a:cubicBezTo>
                        <a:pt x="1" y="19"/>
                        <a:pt x="2" y="19"/>
                        <a:pt x="1" y="20"/>
                      </a:cubicBezTo>
                      <a:cubicBezTo>
                        <a:pt x="1" y="21"/>
                        <a:pt x="0" y="21"/>
                        <a:pt x="0" y="22"/>
                      </a:cubicBezTo>
                      <a:cubicBezTo>
                        <a:pt x="1" y="23"/>
                        <a:pt x="1" y="23"/>
                        <a:pt x="2" y="23"/>
                      </a:cubicBezTo>
                      <a:cubicBezTo>
                        <a:pt x="2" y="23"/>
                        <a:pt x="3" y="23"/>
                        <a:pt x="4" y="23"/>
                      </a:cubicBezTo>
                      <a:cubicBezTo>
                        <a:pt x="5" y="23"/>
                        <a:pt x="6" y="23"/>
                        <a:pt x="8" y="23"/>
                      </a:cubicBezTo>
                      <a:cubicBezTo>
                        <a:pt x="9" y="23"/>
                        <a:pt x="10" y="22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9"/>
                        <a:pt x="14" y="31"/>
                        <a:pt x="14" y="32"/>
                      </a:cubicBezTo>
                      <a:cubicBezTo>
                        <a:pt x="15" y="32"/>
                        <a:pt x="16" y="32"/>
                        <a:pt x="17" y="32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9" y="34"/>
                        <a:pt x="18" y="35"/>
                        <a:pt x="18" y="37"/>
                      </a:cubicBezTo>
                      <a:cubicBezTo>
                        <a:pt x="18" y="38"/>
                        <a:pt x="18" y="38"/>
                        <a:pt x="17" y="39"/>
                      </a:cubicBezTo>
                      <a:cubicBezTo>
                        <a:pt x="17" y="39"/>
                        <a:pt x="16" y="39"/>
                        <a:pt x="16" y="39"/>
                      </a:cubicBezTo>
                      <a:cubicBezTo>
                        <a:pt x="16" y="39"/>
                        <a:pt x="15" y="40"/>
                        <a:pt x="15" y="40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4"/>
                        <a:pt x="14" y="45"/>
                        <a:pt x="14" y="45"/>
                      </a:cubicBezTo>
                      <a:cubicBezTo>
                        <a:pt x="14" y="46"/>
                        <a:pt x="14" y="47"/>
                        <a:pt x="15" y="47"/>
                      </a:cubicBezTo>
                      <a:cubicBezTo>
                        <a:pt x="15" y="48"/>
                        <a:pt x="15" y="49"/>
                        <a:pt x="16" y="49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16" y="51"/>
                        <a:pt x="16" y="51"/>
                        <a:pt x="16" y="51"/>
                      </a:cubicBezTo>
                      <a:cubicBezTo>
                        <a:pt x="17" y="52"/>
                        <a:pt x="18" y="53"/>
                        <a:pt x="18" y="53"/>
                      </a:cubicBezTo>
                      <a:cubicBezTo>
                        <a:pt x="18" y="54"/>
                        <a:pt x="19" y="54"/>
                        <a:pt x="19" y="55"/>
                      </a:cubicBezTo>
                      <a:cubicBezTo>
                        <a:pt x="20" y="55"/>
                        <a:pt x="20" y="55"/>
                        <a:pt x="21" y="55"/>
                      </a:cubicBezTo>
                      <a:cubicBezTo>
                        <a:pt x="22" y="55"/>
                        <a:pt x="22" y="56"/>
                        <a:pt x="24" y="56"/>
                      </a:cubicBezTo>
                      <a:cubicBezTo>
                        <a:pt x="25" y="56"/>
                        <a:pt x="25" y="55"/>
                        <a:pt x="25" y="54"/>
                      </a:cubicBezTo>
                      <a:cubicBezTo>
                        <a:pt x="25" y="53"/>
                        <a:pt x="26" y="52"/>
                        <a:pt x="26" y="52"/>
                      </a:cubicBezTo>
                      <a:cubicBezTo>
                        <a:pt x="26" y="51"/>
                        <a:pt x="26" y="51"/>
                        <a:pt x="26" y="51"/>
                      </a:cubicBezTo>
                      <a:cubicBezTo>
                        <a:pt x="26" y="50"/>
                        <a:pt x="27" y="50"/>
                        <a:pt x="27" y="50"/>
                      </a:cubicBezTo>
                      <a:cubicBezTo>
                        <a:pt x="27" y="49"/>
                        <a:pt x="27" y="49"/>
                        <a:pt x="28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6" name="Freeform 365"/>
                <p:cNvSpPr/>
                <p:nvPr/>
              </p:nvSpPr>
              <p:spPr bwMode="auto">
                <a:xfrm>
                  <a:off x="3879516" y="2665731"/>
                  <a:ext cx="8136" cy="5425"/>
                </a:xfrm>
                <a:custGeom>
                  <a:avLst/>
                  <a:gdLst>
                    <a:gd name="T0" fmla="*/ 7 w 9"/>
                    <a:gd name="T1" fmla="*/ 0 h 6"/>
                    <a:gd name="T2" fmla="*/ 5 w 9"/>
                    <a:gd name="T3" fmla="*/ 0 h 6"/>
                    <a:gd name="T4" fmla="*/ 4 w 9"/>
                    <a:gd name="T5" fmla="*/ 0 h 6"/>
                    <a:gd name="T6" fmla="*/ 0 w 9"/>
                    <a:gd name="T7" fmla="*/ 1 h 6"/>
                    <a:gd name="T8" fmla="*/ 1 w 9"/>
                    <a:gd name="T9" fmla="*/ 4 h 6"/>
                    <a:gd name="T10" fmla="*/ 3 w 9"/>
                    <a:gd name="T11" fmla="*/ 6 h 6"/>
                    <a:gd name="T12" fmla="*/ 6 w 9"/>
                    <a:gd name="T13" fmla="*/ 6 h 6"/>
                    <a:gd name="T14" fmla="*/ 7 w 9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6">
                      <a:moveTo>
                        <a:pt x="7" y="0"/>
                      </a:moveTo>
                      <a:cubicBezTo>
                        <a:pt x="7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3"/>
                        <a:pt x="1" y="3"/>
                        <a:pt x="1" y="4"/>
                      </a:cubicBezTo>
                      <a:cubicBezTo>
                        <a:pt x="2" y="4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8" y="4"/>
                        <a:pt x="9" y="1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7" name="Freeform 366"/>
                <p:cNvSpPr/>
                <p:nvPr/>
              </p:nvSpPr>
              <p:spPr bwMode="auto">
                <a:xfrm>
                  <a:off x="3951194" y="2713387"/>
                  <a:ext cx="5425" cy="9299"/>
                </a:xfrm>
                <a:custGeom>
                  <a:avLst/>
                  <a:gdLst>
                    <a:gd name="T0" fmla="*/ 6 w 6"/>
                    <a:gd name="T1" fmla="*/ 1 h 10"/>
                    <a:gd name="T2" fmla="*/ 4 w 6"/>
                    <a:gd name="T3" fmla="*/ 0 h 10"/>
                    <a:gd name="T4" fmla="*/ 3 w 6"/>
                    <a:gd name="T5" fmla="*/ 1 h 10"/>
                    <a:gd name="T6" fmla="*/ 2 w 6"/>
                    <a:gd name="T7" fmla="*/ 1 h 10"/>
                    <a:gd name="T8" fmla="*/ 2 w 6"/>
                    <a:gd name="T9" fmla="*/ 2 h 10"/>
                    <a:gd name="T10" fmla="*/ 1 w 6"/>
                    <a:gd name="T11" fmla="*/ 4 h 10"/>
                    <a:gd name="T12" fmla="*/ 1 w 6"/>
                    <a:gd name="T13" fmla="*/ 5 h 10"/>
                    <a:gd name="T14" fmla="*/ 0 w 6"/>
                    <a:gd name="T15" fmla="*/ 7 h 10"/>
                    <a:gd name="T16" fmla="*/ 4 w 6"/>
                    <a:gd name="T17" fmla="*/ 8 h 10"/>
                    <a:gd name="T18" fmla="*/ 5 w 6"/>
                    <a:gd name="T19" fmla="*/ 7 h 10"/>
                    <a:gd name="T20" fmla="*/ 6 w 6"/>
                    <a:gd name="T21" fmla="*/ 6 h 10"/>
                    <a:gd name="T22" fmla="*/ 5 w 6"/>
                    <a:gd name="T23" fmla="*/ 3 h 10"/>
                    <a:gd name="T24" fmla="*/ 6 w 6"/>
                    <a:gd name="T25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0">
                      <a:moveTo>
                        <a:pt x="6" y="1"/>
                      </a:moveTo>
                      <a:cubicBezTo>
                        <a:pt x="5" y="1"/>
                        <a:pt x="5" y="0"/>
                        <a:pt x="4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2" y="1"/>
                        <a:pt x="3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2"/>
                        <a:pt x="2" y="3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0" y="6"/>
                        <a:pt x="0" y="7"/>
                        <a:pt x="0" y="7"/>
                      </a:cubicBezTo>
                      <a:cubicBezTo>
                        <a:pt x="1" y="10"/>
                        <a:pt x="3" y="9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5" y="5"/>
                        <a:pt x="5" y="4"/>
                        <a:pt x="5" y="3"/>
                      </a:cubicBezTo>
                      <a:cubicBezTo>
                        <a:pt x="5" y="3"/>
                        <a:pt x="6" y="2"/>
                        <a:pt x="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8" name="Freeform 367"/>
                <p:cNvSpPr/>
                <p:nvPr/>
              </p:nvSpPr>
              <p:spPr bwMode="auto">
                <a:xfrm>
                  <a:off x="3901601" y="2735471"/>
                  <a:ext cx="8911" cy="10073"/>
                </a:xfrm>
                <a:custGeom>
                  <a:avLst/>
                  <a:gdLst>
                    <a:gd name="T0" fmla="*/ 8 w 10"/>
                    <a:gd name="T1" fmla="*/ 6 h 11"/>
                    <a:gd name="T2" fmla="*/ 7 w 10"/>
                    <a:gd name="T3" fmla="*/ 3 h 11"/>
                    <a:gd name="T4" fmla="*/ 6 w 10"/>
                    <a:gd name="T5" fmla="*/ 0 h 11"/>
                    <a:gd name="T6" fmla="*/ 5 w 10"/>
                    <a:gd name="T7" fmla="*/ 0 h 11"/>
                    <a:gd name="T8" fmla="*/ 3 w 10"/>
                    <a:gd name="T9" fmla="*/ 3 h 11"/>
                    <a:gd name="T10" fmla="*/ 0 w 10"/>
                    <a:gd name="T11" fmla="*/ 6 h 11"/>
                    <a:gd name="T12" fmla="*/ 4 w 10"/>
                    <a:gd name="T13" fmla="*/ 8 h 11"/>
                    <a:gd name="T14" fmla="*/ 9 w 10"/>
                    <a:gd name="T15" fmla="*/ 10 h 11"/>
                    <a:gd name="T16" fmla="*/ 9 w 10"/>
                    <a:gd name="T17" fmla="*/ 7 h 11"/>
                    <a:gd name="T18" fmla="*/ 8 w 10"/>
                    <a:gd name="T1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11">
                      <a:moveTo>
                        <a:pt x="8" y="6"/>
                      </a:moveTo>
                      <a:cubicBezTo>
                        <a:pt x="8" y="5"/>
                        <a:pt x="8" y="4"/>
                        <a:pt x="7" y="3"/>
                      </a:cubicBezTo>
                      <a:cubicBezTo>
                        <a:pt x="6" y="2"/>
                        <a:pt x="7" y="1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3" y="3"/>
                      </a:cubicBezTo>
                      <a:cubicBezTo>
                        <a:pt x="2" y="4"/>
                        <a:pt x="1" y="4"/>
                        <a:pt x="0" y="6"/>
                      </a:cubicBezTo>
                      <a:cubicBezTo>
                        <a:pt x="0" y="8"/>
                        <a:pt x="3" y="7"/>
                        <a:pt x="4" y="8"/>
                      </a:cubicBezTo>
                      <a:cubicBezTo>
                        <a:pt x="6" y="9"/>
                        <a:pt x="8" y="11"/>
                        <a:pt x="9" y="10"/>
                      </a:cubicBezTo>
                      <a:cubicBezTo>
                        <a:pt x="10" y="9"/>
                        <a:pt x="9" y="8"/>
                        <a:pt x="9" y="7"/>
                      </a:cubicBezTo>
                      <a:cubicBezTo>
                        <a:pt x="9" y="7"/>
                        <a:pt x="8" y="6"/>
                        <a:pt x="8" y="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9" name="Freeform 368"/>
                <p:cNvSpPr/>
                <p:nvPr/>
              </p:nvSpPr>
              <p:spPr bwMode="auto">
                <a:xfrm>
                  <a:off x="3949257" y="2685878"/>
                  <a:ext cx="13560" cy="8137"/>
                </a:xfrm>
                <a:custGeom>
                  <a:avLst/>
                  <a:gdLst>
                    <a:gd name="T0" fmla="*/ 8 w 15"/>
                    <a:gd name="T1" fmla="*/ 9 h 9"/>
                    <a:gd name="T2" fmla="*/ 10 w 15"/>
                    <a:gd name="T3" fmla="*/ 8 h 9"/>
                    <a:gd name="T4" fmla="*/ 13 w 15"/>
                    <a:gd name="T5" fmla="*/ 6 h 9"/>
                    <a:gd name="T6" fmla="*/ 15 w 15"/>
                    <a:gd name="T7" fmla="*/ 4 h 9"/>
                    <a:gd name="T8" fmla="*/ 13 w 15"/>
                    <a:gd name="T9" fmla="*/ 1 h 9"/>
                    <a:gd name="T10" fmla="*/ 7 w 15"/>
                    <a:gd name="T11" fmla="*/ 1 h 9"/>
                    <a:gd name="T12" fmla="*/ 4 w 15"/>
                    <a:gd name="T13" fmla="*/ 3 h 9"/>
                    <a:gd name="T14" fmla="*/ 3 w 15"/>
                    <a:gd name="T15" fmla="*/ 2 h 9"/>
                    <a:gd name="T16" fmla="*/ 2 w 15"/>
                    <a:gd name="T17" fmla="*/ 1 h 9"/>
                    <a:gd name="T18" fmla="*/ 0 w 15"/>
                    <a:gd name="T19" fmla="*/ 5 h 9"/>
                    <a:gd name="T20" fmla="*/ 3 w 15"/>
                    <a:gd name="T21" fmla="*/ 8 h 9"/>
                    <a:gd name="T22" fmla="*/ 8 w 15"/>
                    <a:gd name="T2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" h="9">
                      <a:moveTo>
                        <a:pt x="8" y="9"/>
                      </a:moveTo>
                      <a:cubicBezTo>
                        <a:pt x="8" y="9"/>
                        <a:pt x="9" y="8"/>
                        <a:pt x="10" y="8"/>
                      </a:cubicBezTo>
                      <a:cubicBezTo>
                        <a:pt x="12" y="7"/>
                        <a:pt x="13" y="6"/>
                        <a:pt x="13" y="6"/>
                      </a:cubicBezTo>
                      <a:cubicBezTo>
                        <a:pt x="14" y="5"/>
                        <a:pt x="15" y="5"/>
                        <a:pt x="15" y="4"/>
                      </a:cubicBezTo>
                      <a:cubicBezTo>
                        <a:pt x="15" y="2"/>
                        <a:pt x="13" y="1"/>
                        <a:pt x="13" y="1"/>
                      </a:cubicBezTo>
                      <a:cubicBezTo>
                        <a:pt x="11" y="0"/>
                        <a:pt x="9" y="2"/>
                        <a:pt x="7" y="1"/>
                      </a:cubicBezTo>
                      <a:cubicBezTo>
                        <a:pt x="6" y="1"/>
                        <a:pt x="6" y="3"/>
                        <a:pt x="4" y="3"/>
                      </a:cubicBezTo>
                      <a:cubicBezTo>
                        <a:pt x="3" y="3"/>
                        <a:pt x="4" y="2"/>
                        <a:pt x="3" y="2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7"/>
                        <a:pt x="2" y="8"/>
                        <a:pt x="3" y="8"/>
                      </a:cubicBezTo>
                      <a:cubicBezTo>
                        <a:pt x="5" y="8"/>
                        <a:pt x="6" y="9"/>
                        <a:pt x="8" y="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0" name="Freeform 369"/>
                <p:cNvSpPr/>
                <p:nvPr/>
              </p:nvSpPr>
              <p:spPr bwMode="auto">
                <a:xfrm>
                  <a:off x="3954682" y="2705251"/>
                  <a:ext cx="13948" cy="18985"/>
                </a:xfrm>
                <a:custGeom>
                  <a:avLst/>
                  <a:gdLst>
                    <a:gd name="T0" fmla="*/ 11 w 15"/>
                    <a:gd name="T1" fmla="*/ 13 h 21"/>
                    <a:gd name="T2" fmla="*/ 11 w 15"/>
                    <a:gd name="T3" fmla="*/ 12 h 21"/>
                    <a:gd name="T4" fmla="*/ 9 w 15"/>
                    <a:gd name="T5" fmla="*/ 9 h 21"/>
                    <a:gd name="T6" fmla="*/ 8 w 15"/>
                    <a:gd name="T7" fmla="*/ 4 h 21"/>
                    <a:gd name="T8" fmla="*/ 6 w 15"/>
                    <a:gd name="T9" fmla="*/ 2 h 21"/>
                    <a:gd name="T10" fmla="*/ 6 w 15"/>
                    <a:gd name="T11" fmla="*/ 0 h 21"/>
                    <a:gd name="T12" fmla="*/ 2 w 15"/>
                    <a:gd name="T13" fmla="*/ 1 h 21"/>
                    <a:gd name="T14" fmla="*/ 0 w 15"/>
                    <a:gd name="T15" fmla="*/ 5 h 21"/>
                    <a:gd name="T16" fmla="*/ 3 w 15"/>
                    <a:gd name="T17" fmla="*/ 10 h 21"/>
                    <a:gd name="T18" fmla="*/ 6 w 15"/>
                    <a:gd name="T19" fmla="*/ 12 h 21"/>
                    <a:gd name="T20" fmla="*/ 4 w 15"/>
                    <a:gd name="T21" fmla="*/ 14 h 21"/>
                    <a:gd name="T22" fmla="*/ 3 w 15"/>
                    <a:gd name="T23" fmla="*/ 16 h 21"/>
                    <a:gd name="T24" fmla="*/ 3 w 15"/>
                    <a:gd name="T25" fmla="*/ 17 h 21"/>
                    <a:gd name="T26" fmla="*/ 2 w 15"/>
                    <a:gd name="T27" fmla="*/ 20 h 21"/>
                    <a:gd name="T28" fmla="*/ 3 w 15"/>
                    <a:gd name="T29" fmla="*/ 21 h 21"/>
                    <a:gd name="T30" fmla="*/ 7 w 15"/>
                    <a:gd name="T31" fmla="*/ 20 h 21"/>
                    <a:gd name="T32" fmla="*/ 9 w 15"/>
                    <a:gd name="T33" fmla="*/ 20 h 21"/>
                    <a:gd name="T34" fmla="*/ 11 w 15"/>
                    <a:gd name="T35" fmla="*/ 19 h 21"/>
                    <a:gd name="T36" fmla="*/ 12 w 15"/>
                    <a:gd name="T37" fmla="*/ 18 h 21"/>
                    <a:gd name="T38" fmla="*/ 11 w 15"/>
                    <a:gd name="T39" fmla="*/ 1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" h="21">
                      <a:moveTo>
                        <a:pt x="11" y="13"/>
                      </a:moveTo>
                      <a:cubicBezTo>
                        <a:pt x="12" y="12"/>
                        <a:pt x="11" y="12"/>
                        <a:pt x="11" y="12"/>
                      </a:cubicBezTo>
                      <a:cubicBezTo>
                        <a:pt x="10" y="11"/>
                        <a:pt x="10" y="10"/>
                        <a:pt x="9" y="9"/>
                      </a:cubicBezTo>
                      <a:cubicBezTo>
                        <a:pt x="8" y="7"/>
                        <a:pt x="7" y="6"/>
                        <a:pt x="8" y="4"/>
                      </a:cubicBezTo>
                      <a:cubicBezTo>
                        <a:pt x="8" y="3"/>
                        <a:pt x="7" y="3"/>
                        <a:pt x="6" y="2"/>
                      </a:cubicBezTo>
                      <a:cubicBezTo>
                        <a:pt x="6" y="1"/>
                        <a:pt x="7" y="1"/>
                        <a:pt x="6" y="0"/>
                      </a:cubicBez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7"/>
                        <a:pt x="2" y="8"/>
                        <a:pt x="3" y="10"/>
                      </a:cubicBezTo>
                      <a:cubicBezTo>
                        <a:pt x="5" y="10"/>
                        <a:pt x="7" y="10"/>
                        <a:pt x="6" y="12"/>
                      </a:cubicBezTo>
                      <a:cubicBezTo>
                        <a:pt x="6" y="13"/>
                        <a:pt x="5" y="13"/>
                        <a:pt x="4" y="14"/>
                      </a:cubicBezTo>
                      <a:cubicBezTo>
                        <a:pt x="4" y="14"/>
                        <a:pt x="3" y="15"/>
                        <a:pt x="3" y="16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2" y="19"/>
                        <a:pt x="2" y="20"/>
                      </a:cubicBezTo>
                      <a:cubicBezTo>
                        <a:pt x="3" y="20"/>
                        <a:pt x="3" y="21"/>
                        <a:pt x="3" y="21"/>
                      </a:cubicBezTo>
                      <a:cubicBezTo>
                        <a:pt x="5" y="21"/>
                        <a:pt x="6" y="20"/>
                        <a:pt x="7" y="20"/>
                      </a:cubicBezTo>
                      <a:cubicBezTo>
                        <a:pt x="8" y="19"/>
                        <a:pt x="9" y="20"/>
                        <a:pt x="9" y="20"/>
                      </a:cubicBezTo>
                      <a:cubicBezTo>
                        <a:pt x="10" y="20"/>
                        <a:pt x="10" y="19"/>
                        <a:pt x="11" y="19"/>
                      </a:cubicBezTo>
                      <a:cubicBezTo>
                        <a:pt x="11" y="19"/>
                        <a:pt x="12" y="19"/>
                        <a:pt x="12" y="18"/>
                      </a:cubicBezTo>
                      <a:cubicBezTo>
                        <a:pt x="15" y="16"/>
                        <a:pt x="13" y="14"/>
                        <a:pt x="1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1" name="Freeform 370"/>
                <p:cNvSpPr/>
                <p:nvPr/>
              </p:nvSpPr>
              <p:spPr bwMode="auto">
                <a:xfrm>
                  <a:off x="3857432" y="2778478"/>
                  <a:ext cx="10073" cy="8911"/>
                </a:xfrm>
                <a:custGeom>
                  <a:avLst/>
                  <a:gdLst>
                    <a:gd name="T0" fmla="*/ 8 w 11"/>
                    <a:gd name="T1" fmla="*/ 4 h 10"/>
                    <a:gd name="T2" fmla="*/ 7 w 11"/>
                    <a:gd name="T3" fmla="*/ 3 h 10"/>
                    <a:gd name="T4" fmla="*/ 6 w 11"/>
                    <a:gd name="T5" fmla="*/ 3 h 10"/>
                    <a:gd name="T6" fmla="*/ 6 w 11"/>
                    <a:gd name="T7" fmla="*/ 2 h 10"/>
                    <a:gd name="T8" fmla="*/ 3 w 11"/>
                    <a:gd name="T9" fmla="*/ 0 h 10"/>
                    <a:gd name="T10" fmla="*/ 0 w 11"/>
                    <a:gd name="T11" fmla="*/ 1 h 10"/>
                    <a:gd name="T12" fmla="*/ 5 w 11"/>
                    <a:gd name="T13" fmla="*/ 5 h 10"/>
                    <a:gd name="T14" fmla="*/ 7 w 11"/>
                    <a:gd name="T15" fmla="*/ 8 h 10"/>
                    <a:gd name="T16" fmla="*/ 8 w 11"/>
                    <a:gd name="T17" fmla="*/ 9 h 10"/>
                    <a:gd name="T18" fmla="*/ 11 w 11"/>
                    <a:gd name="T19" fmla="*/ 9 h 10"/>
                    <a:gd name="T20" fmla="*/ 8 w 11"/>
                    <a:gd name="T21" fmla="*/ 5 h 10"/>
                    <a:gd name="T22" fmla="*/ 8 w 11"/>
                    <a:gd name="T23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" h="10">
                      <a:moveTo>
                        <a:pt x="8" y="4"/>
                      </a:moveTo>
                      <a:cubicBezTo>
                        <a:pt x="8" y="4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1"/>
                        <a:pt x="4" y="1"/>
                        <a:pt x="3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ubicBezTo>
                        <a:pt x="1" y="4"/>
                        <a:pt x="4" y="4"/>
                        <a:pt x="5" y="5"/>
                      </a:cubicBezTo>
                      <a:cubicBezTo>
                        <a:pt x="6" y="6"/>
                        <a:pt x="7" y="7"/>
                        <a:pt x="7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9" y="9"/>
                        <a:pt x="10" y="10"/>
                        <a:pt x="11" y="9"/>
                      </a:cubicBezTo>
                      <a:cubicBezTo>
                        <a:pt x="11" y="7"/>
                        <a:pt x="9" y="7"/>
                        <a:pt x="8" y="5"/>
                      </a:cubicBezTo>
                      <a:cubicBezTo>
                        <a:pt x="8" y="5"/>
                        <a:pt x="8" y="5"/>
                        <a:pt x="8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2" name="Freeform 371"/>
                <p:cNvSpPr/>
                <p:nvPr/>
              </p:nvSpPr>
              <p:spPr bwMode="auto">
                <a:xfrm>
                  <a:off x="3994202" y="2655657"/>
                  <a:ext cx="18210" cy="13948"/>
                </a:xfrm>
                <a:custGeom>
                  <a:avLst/>
                  <a:gdLst>
                    <a:gd name="T0" fmla="*/ 3 w 20"/>
                    <a:gd name="T1" fmla="*/ 13 h 15"/>
                    <a:gd name="T2" fmla="*/ 4 w 20"/>
                    <a:gd name="T3" fmla="*/ 14 h 15"/>
                    <a:gd name="T4" fmla="*/ 8 w 20"/>
                    <a:gd name="T5" fmla="*/ 14 h 15"/>
                    <a:gd name="T6" fmla="*/ 10 w 20"/>
                    <a:gd name="T7" fmla="*/ 12 h 15"/>
                    <a:gd name="T8" fmla="*/ 11 w 20"/>
                    <a:gd name="T9" fmla="*/ 10 h 15"/>
                    <a:gd name="T10" fmla="*/ 12 w 20"/>
                    <a:gd name="T11" fmla="*/ 13 h 15"/>
                    <a:gd name="T12" fmla="*/ 16 w 20"/>
                    <a:gd name="T13" fmla="*/ 11 h 15"/>
                    <a:gd name="T14" fmla="*/ 13 w 20"/>
                    <a:gd name="T15" fmla="*/ 9 h 15"/>
                    <a:gd name="T16" fmla="*/ 10 w 20"/>
                    <a:gd name="T17" fmla="*/ 6 h 15"/>
                    <a:gd name="T18" fmla="*/ 17 w 20"/>
                    <a:gd name="T19" fmla="*/ 7 h 15"/>
                    <a:gd name="T20" fmla="*/ 20 w 20"/>
                    <a:gd name="T21" fmla="*/ 4 h 15"/>
                    <a:gd name="T22" fmla="*/ 9 w 20"/>
                    <a:gd name="T23" fmla="*/ 2 h 15"/>
                    <a:gd name="T24" fmla="*/ 7 w 20"/>
                    <a:gd name="T25" fmla="*/ 3 h 15"/>
                    <a:gd name="T26" fmla="*/ 6 w 20"/>
                    <a:gd name="T27" fmla="*/ 3 h 15"/>
                    <a:gd name="T28" fmla="*/ 4 w 20"/>
                    <a:gd name="T29" fmla="*/ 3 h 15"/>
                    <a:gd name="T30" fmla="*/ 1 w 20"/>
                    <a:gd name="T31" fmla="*/ 3 h 15"/>
                    <a:gd name="T32" fmla="*/ 0 w 20"/>
                    <a:gd name="T33" fmla="*/ 5 h 15"/>
                    <a:gd name="T34" fmla="*/ 2 w 20"/>
                    <a:gd name="T35" fmla="*/ 10 h 15"/>
                    <a:gd name="T36" fmla="*/ 3 w 20"/>
                    <a:gd name="T3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0" h="15">
                      <a:moveTo>
                        <a:pt x="3" y="13"/>
                      </a:moveTo>
                      <a:cubicBezTo>
                        <a:pt x="3" y="13"/>
                        <a:pt x="4" y="14"/>
                        <a:pt x="4" y="14"/>
                      </a:cubicBezTo>
                      <a:cubicBezTo>
                        <a:pt x="6" y="15"/>
                        <a:pt x="7" y="15"/>
                        <a:pt x="8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1"/>
                        <a:pt x="10" y="10"/>
                        <a:pt x="11" y="10"/>
                      </a:cubicBezTo>
                      <a:cubicBezTo>
                        <a:pt x="12" y="10"/>
                        <a:pt x="12" y="12"/>
                        <a:pt x="12" y="13"/>
                      </a:cubicBezTo>
                      <a:cubicBezTo>
                        <a:pt x="14" y="13"/>
                        <a:pt x="16" y="13"/>
                        <a:pt x="16" y="11"/>
                      </a:cubicBezTo>
                      <a:cubicBezTo>
                        <a:pt x="15" y="10"/>
                        <a:pt x="14" y="10"/>
                        <a:pt x="13" y="9"/>
                      </a:cubicBezTo>
                      <a:cubicBezTo>
                        <a:pt x="12" y="8"/>
                        <a:pt x="10" y="8"/>
                        <a:pt x="10" y="6"/>
                      </a:cubicBezTo>
                      <a:cubicBezTo>
                        <a:pt x="13" y="6"/>
                        <a:pt x="15" y="8"/>
                        <a:pt x="17" y="7"/>
                      </a:cubicBezTo>
                      <a:cubicBezTo>
                        <a:pt x="18" y="6"/>
                        <a:pt x="20" y="5"/>
                        <a:pt x="20" y="4"/>
                      </a:cubicBezTo>
                      <a:cubicBezTo>
                        <a:pt x="19" y="0"/>
                        <a:pt x="11" y="1"/>
                        <a:pt x="9" y="2"/>
                      </a:cubicBezTo>
                      <a:cubicBezTo>
                        <a:pt x="8" y="2"/>
                        <a:pt x="8" y="3"/>
                        <a:pt x="7" y="3"/>
                      </a:cubicBezTo>
                      <a:cubicBezTo>
                        <a:pt x="7" y="3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4"/>
                        <a:pt x="0" y="5"/>
                        <a:pt x="0" y="5"/>
                      </a:cubicBezTo>
                      <a:cubicBezTo>
                        <a:pt x="0" y="7"/>
                        <a:pt x="1" y="8"/>
                        <a:pt x="2" y="10"/>
                      </a:cubicBezTo>
                      <a:cubicBezTo>
                        <a:pt x="2" y="11"/>
                        <a:pt x="2" y="12"/>
                        <a:pt x="3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3" name="Freeform 372"/>
                <p:cNvSpPr/>
                <p:nvPr/>
              </p:nvSpPr>
              <p:spPr bwMode="auto">
                <a:xfrm>
                  <a:off x="3867505" y="2786615"/>
                  <a:ext cx="6587" cy="5425"/>
                </a:xfrm>
                <a:custGeom>
                  <a:avLst/>
                  <a:gdLst>
                    <a:gd name="T0" fmla="*/ 0 w 7"/>
                    <a:gd name="T1" fmla="*/ 4 h 6"/>
                    <a:gd name="T2" fmla="*/ 5 w 7"/>
                    <a:gd name="T3" fmla="*/ 6 h 6"/>
                    <a:gd name="T4" fmla="*/ 7 w 7"/>
                    <a:gd name="T5" fmla="*/ 5 h 6"/>
                    <a:gd name="T6" fmla="*/ 0 w 7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6">
                      <a:moveTo>
                        <a:pt x="0" y="4"/>
                      </a:moveTo>
                      <a:cubicBezTo>
                        <a:pt x="1" y="5"/>
                        <a:pt x="3" y="6"/>
                        <a:pt x="5" y="6"/>
                      </a:cubicBezTo>
                      <a:cubicBezTo>
                        <a:pt x="6" y="6"/>
                        <a:pt x="7" y="6"/>
                        <a:pt x="7" y="5"/>
                      </a:cubicBezTo>
                      <a:cubicBezTo>
                        <a:pt x="6" y="3"/>
                        <a:pt x="1" y="0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3" name="Freeform 362"/>
                <p:cNvSpPr>
                  <a:spLocks noEditPoints="1"/>
                </p:cNvSpPr>
                <p:nvPr/>
              </p:nvSpPr>
              <p:spPr bwMode="auto">
                <a:xfrm>
                  <a:off x="3806288" y="2630085"/>
                  <a:ext cx="297948" cy="297561"/>
                </a:xfrm>
                <a:custGeom>
                  <a:avLst/>
                  <a:gdLst>
                    <a:gd name="T0" fmla="*/ 268 w 325"/>
                    <a:gd name="T1" fmla="*/ 54 h 325"/>
                    <a:gd name="T2" fmla="*/ 82 w 325"/>
                    <a:gd name="T3" fmla="*/ 47 h 325"/>
                    <a:gd name="T4" fmla="*/ 55 w 325"/>
                    <a:gd name="T5" fmla="*/ 58 h 325"/>
                    <a:gd name="T6" fmla="*/ 73 w 325"/>
                    <a:gd name="T7" fmla="*/ 50 h 325"/>
                    <a:gd name="T8" fmla="*/ 88 w 325"/>
                    <a:gd name="T9" fmla="*/ 37 h 325"/>
                    <a:gd name="T10" fmla="*/ 78 w 325"/>
                    <a:gd name="T11" fmla="*/ 288 h 325"/>
                    <a:gd name="T12" fmla="*/ 66 w 325"/>
                    <a:gd name="T13" fmla="*/ 272 h 325"/>
                    <a:gd name="T14" fmla="*/ 20 w 325"/>
                    <a:gd name="T15" fmla="*/ 136 h 325"/>
                    <a:gd name="T16" fmla="*/ 44 w 325"/>
                    <a:gd name="T17" fmla="*/ 178 h 325"/>
                    <a:gd name="T18" fmla="*/ 69 w 325"/>
                    <a:gd name="T19" fmla="*/ 220 h 325"/>
                    <a:gd name="T20" fmla="*/ 97 w 325"/>
                    <a:gd name="T21" fmla="*/ 269 h 325"/>
                    <a:gd name="T22" fmla="*/ 115 w 325"/>
                    <a:gd name="T23" fmla="*/ 302 h 325"/>
                    <a:gd name="T24" fmla="*/ 115 w 325"/>
                    <a:gd name="T25" fmla="*/ 284 h 325"/>
                    <a:gd name="T26" fmla="*/ 123 w 325"/>
                    <a:gd name="T27" fmla="*/ 243 h 325"/>
                    <a:gd name="T28" fmla="*/ 127 w 325"/>
                    <a:gd name="T29" fmla="*/ 209 h 325"/>
                    <a:gd name="T30" fmla="*/ 106 w 325"/>
                    <a:gd name="T31" fmla="*/ 191 h 325"/>
                    <a:gd name="T32" fmla="*/ 66 w 325"/>
                    <a:gd name="T33" fmla="*/ 177 h 325"/>
                    <a:gd name="T34" fmla="*/ 48 w 325"/>
                    <a:gd name="T35" fmla="*/ 173 h 325"/>
                    <a:gd name="T36" fmla="*/ 49 w 325"/>
                    <a:gd name="T37" fmla="*/ 146 h 325"/>
                    <a:gd name="T38" fmla="*/ 67 w 325"/>
                    <a:gd name="T39" fmla="*/ 146 h 325"/>
                    <a:gd name="T40" fmla="*/ 98 w 325"/>
                    <a:gd name="T41" fmla="*/ 127 h 325"/>
                    <a:gd name="T42" fmla="*/ 108 w 325"/>
                    <a:gd name="T43" fmla="*/ 105 h 325"/>
                    <a:gd name="T44" fmla="*/ 92 w 325"/>
                    <a:gd name="T45" fmla="*/ 88 h 325"/>
                    <a:gd name="T46" fmla="*/ 72 w 325"/>
                    <a:gd name="T47" fmla="*/ 87 h 325"/>
                    <a:gd name="T48" fmla="*/ 106 w 325"/>
                    <a:gd name="T49" fmla="*/ 70 h 325"/>
                    <a:gd name="T50" fmla="*/ 114 w 325"/>
                    <a:gd name="T51" fmla="*/ 80 h 325"/>
                    <a:gd name="T52" fmla="*/ 97 w 325"/>
                    <a:gd name="T53" fmla="*/ 51 h 325"/>
                    <a:gd name="T54" fmla="*/ 91 w 325"/>
                    <a:gd name="T55" fmla="*/ 52 h 325"/>
                    <a:gd name="T56" fmla="*/ 126 w 325"/>
                    <a:gd name="T57" fmla="*/ 27 h 325"/>
                    <a:gd name="T58" fmla="*/ 111 w 325"/>
                    <a:gd name="T59" fmla="*/ 20 h 325"/>
                    <a:gd name="T60" fmla="*/ 261 w 325"/>
                    <a:gd name="T61" fmla="*/ 51 h 325"/>
                    <a:gd name="T62" fmla="*/ 240 w 325"/>
                    <a:gd name="T63" fmla="*/ 60 h 325"/>
                    <a:gd name="T64" fmla="*/ 227 w 325"/>
                    <a:gd name="T65" fmla="*/ 58 h 325"/>
                    <a:gd name="T66" fmla="*/ 193 w 325"/>
                    <a:gd name="T67" fmla="*/ 57 h 325"/>
                    <a:gd name="T68" fmla="*/ 196 w 325"/>
                    <a:gd name="T69" fmla="*/ 88 h 325"/>
                    <a:gd name="T70" fmla="*/ 211 w 325"/>
                    <a:gd name="T71" fmla="*/ 77 h 325"/>
                    <a:gd name="T72" fmla="*/ 200 w 325"/>
                    <a:gd name="T73" fmla="*/ 91 h 325"/>
                    <a:gd name="T74" fmla="*/ 170 w 325"/>
                    <a:gd name="T75" fmla="*/ 112 h 325"/>
                    <a:gd name="T76" fmla="*/ 173 w 325"/>
                    <a:gd name="T77" fmla="*/ 125 h 325"/>
                    <a:gd name="T78" fmla="*/ 197 w 325"/>
                    <a:gd name="T79" fmla="*/ 126 h 325"/>
                    <a:gd name="T80" fmla="*/ 209 w 325"/>
                    <a:gd name="T81" fmla="*/ 124 h 325"/>
                    <a:gd name="T82" fmla="*/ 211 w 325"/>
                    <a:gd name="T83" fmla="*/ 143 h 325"/>
                    <a:gd name="T84" fmla="*/ 171 w 325"/>
                    <a:gd name="T85" fmla="*/ 134 h 325"/>
                    <a:gd name="T86" fmla="*/ 147 w 325"/>
                    <a:gd name="T87" fmla="*/ 165 h 325"/>
                    <a:gd name="T88" fmla="*/ 174 w 325"/>
                    <a:gd name="T89" fmla="*/ 192 h 325"/>
                    <a:gd name="T90" fmla="*/ 191 w 325"/>
                    <a:gd name="T91" fmla="*/ 242 h 325"/>
                    <a:gd name="T92" fmla="*/ 218 w 325"/>
                    <a:gd name="T93" fmla="*/ 257 h 325"/>
                    <a:gd name="T94" fmla="*/ 232 w 325"/>
                    <a:gd name="T95" fmla="*/ 208 h 325"/>
                    <a:gd name="T96" fmla="*/ 243 w 325"/>
                    <a:gd name="T97" fmla="*/ 182 h 325"/>
                    <a:gd name="T98" fmla="*/ 255 w 325"/>
                    <a:gd name="T99" fmla="*/ 157 h 325"/>
                    <a:gd name="T100" fmla="*/ 262 w 325"/>
                    <a:gd name="T101" fmla="*/ 155 h 325"/>
                    <a:gd name="T102" fmla="*/ 275 w 325"/>
                    <a:gd name="T103" fmla="*/ 187 h 325"/>
                    <a:gd name="T104" fmla="*/ 300 w 325"/>
                    <a:gd name="T105" fmla="*/ 175 h 325"/>
                    <a:gd name="T106" fmla="*/ 305 w 325"/>
                    <a:gd name="T107" fmla="*/ 193 h 325"/>
                    <a:gd name="T108" fmla="*/ 300 w 325"/>
                    <a:gd name="T109" fmla="*/ 204 h 325"/>
                    <a:gd name="T110" fmla="*/ 301 w 325"/>
                    <a:gd name="T111" fmla="*/ 215 h 325"/>
                    <a:gd name="T112" fmla="*/ 269 w 325"/>
                    <a:gd name="T113" fmla="*/ 254 h 325"/>
                    <a:gd name="T114" fmla="*/ 232 w 325"/>
                    <a:gd name="T115" fmla="*/ 284 h 325"/>
                    <a:gd name="T116" fmla="*/ 222 w 325"/>
                    <a:gd name="T117" fmla="*/ 149 h 325"/>
                    <a:gd name="T118" fmla="*/ 227 w 325"/>
                    <a:gd name="T119" fmla="*/ 166 h 325"/>
                    <a:gd name="T120" fmla="*/ 220 w 325"/>
                    <a:gd name="T121" fmla="*/ 122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25" h="325">
                      <a:moveTo>
                        <a:pt x="162" y="0"/>
                      </a:moveTo>
                      <a:cubicBezTo>
                        <a:pt x="73" y="0"/>
                        <a:pt x="0" y="73"/>
                        <a:pt x="0" y="162"/>
                      </a:cubicBezTo>
                      <a:cubicBezTo>
                        <a:pt x="0" y="252"/>
                        <a:pt x="73" y="325"/>
                        <a:pt x="162" y="325"/>
                      </a:cubicBezTo>
                      <a:cubicBezTo>
                        <a:pt x="252" y="325"/>
                        <a:pt x="325" y="252"/>
                        <a:pt x="325" y="162"/>
                      </a:cubicBezTo>
                      <a:cubicBezTo>
                        <a:pt x="325" y="73"/>
                        <a:pt x="252" y="0"/>
                        <a:pt x="162" y="0"/>
                      </a:cubicBezTo>
                      <a:close/>
                      <a:moveTo>
                        <a:pt x="312" y="174"/>
                      </a:moveTo>
                      <a:cubicBezTo>
                        <a:pt x="312" y="173"/>
                        <a:pt x="312" y="173"/>
                        <a:pt x="312" y="173"/>
                      </a:cubicBezTo>
                      <a:cubicBezTo>
                        <a:pt x="312" y="172"/>
                        <a:pt x="311" y="172"/>
                        <a:pt x="311" y="172"/>
                      </a:cubicBezTo>
                      <a:cubicBezTo>
                        <a:pt x="310" y="170"/>
                        <a:pt x="312" y="169"/>
                        <a:pt x="313" y="168"/>
                      </a:cubicBezTo>
                      <a:cubicBezTo>
                        <a:pt x="313" y="168"/>
                        <a:pt x="313" y="167"/>
                        <a:pt x="313" y="167"/>
                      </a:cubicBezTo>
                      <a:cubicBezTo>
                        <a:pt x="313" y="167"/>
                        <a:pt x="313" y="167"/>
                        <a:pt x="314" y="167"/>
                      </a:cubicBezTo>
                      <a:cubicBezTo>
                        <a:pt x="313" y="170"/>
                        <a:pt x="313" y="172"/>
                        <a:pt x="313" y="175"/>
                      </a:cubicBezTo>
                      <a:cubicBezTo>
                        <a:pt x="313" y="174"/>
                        <a:pt x="312" y="174"/>
                        <a:pt x="312" y="174"/>
                      </a:cubicBezTo>
                      <a:close/>
                      <a:moveTo>
                        <a:pt x="269" y="55"/>
                      </a:moveTo>
                      <a:cubicBezTo>
                        <a:pt x="268" y="55"/>
                        <a:pt x="268" y="55"/>
                        <a:pt x="268" y="54"/>
                      </a:cubicBezTo>
                      <a:cubicBezTo>
                        <a:pt x="268" y="55"/>
                        <a:pt x="269" y="55"/>
                        <a:pt x="269" y="55"/>
                      </a:cubicBezTo>
                      <a:close/>
                      <a:moveTo>
                        <a:pt x="91" y="35"/>
                      </a:moveTo>
                      <a:cubicBezTo>
                        <a:pt x="91" y="36"/>
                        <a:pt x="92" y="36"/>
                        <a:pt x="92" y="37"/>
                      </a:cubicBezTo>
                      <a:cubicBezTo>
                        <a:pt x="91" y="38"/>
                        <a:pt x="91" y="38"/>
                        <a:pt x="91" y="39"/>
                      </a:cubicBezTo>
                      <a:cubicBezTo>
                        <a:pt x="92" y="40"/>
                        <a:pt x="95" y="39"/>
                        <a:pt x="95" y="41"/>
                      </a:cubicBezTo>
                      <a:cubicBezTo>
                        <a:pt x="95" y="42"/>
                        <a:pt x="94" y="44"/>
                        <a:pt x="93" y="45"/>
                      </a:cubicBezTo>
                      <a:cubicBezTo>
                        <a:pt x="93" y="45"/>
                        <a:pt x="93" y="48"/>
                        <a:pt x="92" y="50"/>
                      </a:cubicBezTo>
                      <a:cubicBezTo>
                        <a:pt x="92" y="50"/>
                        <a:pt x="92" y="50"/>
                        <a:pt x="91" y="50"/>
                      </a:cubicBezTo>
                      <a:cubicBezTo>
                        <a:pt x="92" y="49"/>
                        <a:pt x="92" y="48"/>
                        <a:pt x="92" y="48"/>
                      </a:cubicBezTo>
                      <a:cubicBezTo>
                        <a:pt x="91" y="48"/>
                        <a:pt x="91" y="48"/>
                        <a:pt x="91" y="48"/>
                      </a:cubicBezTo>
                      <a:cubicBezTo>
                        <a:pt x="90" y="48"/>
                        <a:pt x="91" y="47"/>
                        <a:pt x="91" y="46"/>
                      </a:cubicBezTo>
                      <a:cubicBezTo>
                        <a:pt x="91" y="45"/>
                        <a:pt x="91" y="45"/>
                        <a:pt x="91" y="44"/>
                      </a:cubicBezTo>
                      <a:cubicBezTo>
                        <a:pt x="90" y="44"/>
                        <a:pt x="89" y="45"/>
                        <a:pt x="88" y="45"/>
                      </a:cubicBezTo>
                      <a:cubicBezTo>
                        <a:pt x="87" y="46"/>
                        <a:pt x="89" y="46"/>
                        <a:pt x="88" y="48"/>
                      </a:cubicBezTo>
                      <a:cubicBezTo>
                        <a:pt x="85" y="50"/>
                        <a:pt x="85" y="47"/>
                        <a:pt x="82" y="47"/>
                      </a:cubicBezTo>
                      <a:cubicBezTo>
                        <a:pt x="81" y="47"/>
                        <a:pt x="81" y="47"/>
                        <a:pt x="80" y="47"/>
                      </a:cubicBezTo>
                      <a:cubicBezTo>
                        <a:pt x="79" y="48"/>
                        <a:pt x="77" y="49"/>
                        <a:pt x="77" y="50"/>
                      </a:cubicBezTo>
                      <a:cubicBezTo>
                        <a:pt x="76" y="52"/>
                        <a:pt x="77" y="52"/>
                        <a:pt x="78" y="52"/>
                      </a:cubicBezTo>
                      <a:cubicBezTo>
                        <a:pt x="78" y="53"/>
                        <a:pt x="79" y="54"/>
                        <a:pt x="79" y="54"/>
                      </a:cubicBezTo>
                      <a:cubicBezTo>
                        <a:pt x="80" y="55"/>
                        <a:pt x="81" y="54"/>
                        <a:pt x="81" y="55"/>
                      </a:cubicBezTo>
                      <a:cubicBezTo>
                        <a:pt x="81" y="56"/>
                        <a:pt x="81" y="56"/>
                        <a:pt x="81" y="57"/>
                      </a:cubicBezTo>
                      <a:cubicBezTo>
                        <a:pt x="81" y="59"/>
                        <a:pt x="83" y="59"/>
                        <a:pt x="82" y="61"/>
                      </a:cubicBezTo>
                      <a:cubicBezTo>
                        <a:pt x="81" y="61"/>
                        <a:pt x="79" y="63"/>
                        <a:pt x="77" y="63"/>
                      </a:cubicBezTo>
                      <a:cubicBezTo>
                        <a:pt x="76" y="63"/>
                        <a:pt x="74" y="62"/>
                        <a:pt x="72" y="62"/>
                      </a:cubicBezTo>
                      <a:cubicBezTo>
                        <a:pt x="70" y="62"/>
                        <a:pt x="69" y="62"/>
                        <a:pt x="68" y="62"/>
                      </a:cubicBezTo>
                      <a:cubicBezTo>
                        <a:pt x="67" y="62"/>
                        <a:pt x="67" y="60"/>
                        <a:pt x="66" y="60"/>
                      </a:cubicBezTo>
                      <a:cubicBezTo>
                        <a:pt x="65" y="60"/>
                        <a:pt x="63" y="62"/>
                        <a:pt x="62" y="61"/>
                      </a:cubicBezTo>
                      <a:cubicBezTo>
                        <a:pt x="61" y="61"/>
                        <a:pt x="60" y="61"/>
                        <a:pt x="59" y="61"/>
                      </a:cubicBezTo>
                      <a:cubicBezTo>
                        <a:pt x="58" y="60"/>
                        <a:pt x="56" y="61"/>
                        <a:pt x="55" y="60"/>
                      </a:cubicBezTo>
                      <a:cubicBezTo>
                        <a:pt x="55" y="60"/>
                        <a:pt x="56" y="58"/>
                        <a:pt x="55" y="58"/>
                      </a:cubicBezTo>
                      <a:cubicBezTo>
                        <a:pt x="55" y="58"/>
                        <a:pt x="54" y="58"/>
                        <a:pt x="54" y="58"/>
                      </a:cubicBezTo>
                      <a:cubicBezTo>
                        <a:pt x="54" y="58"/>
                        <a:pt x="54" y="58"/>
                        <a:pt x="54" y="58"/>
                      </a:cubicBezTo>
                      <a:cubicBezTo>
                        <a:pt x="54" y="57"/>
                        <a:pt x="55" y="56"/>
                        <a:pt x="56" y="56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7" y="56"/>
                        <a:pt x="56" y="56"/>
                        <a:pt x="57" y="57"/>
                      </a:cubicBezTo>
                      <a:cubicBezTo>
                        <a:pt x="57" y="57"/>
                        <a:pt x="60" y="59"/>
                        <a:pt x="62" y="59"/>
                      </a:cubicBezTo>
                      <a:cubicBezTo>
                        <a:pt x="63" y="59"/>
                        <a:pt x="64" y="58"/>
                        <a:pt x="65" y="58"/>
                      </a:cubicBezTo>
                      <a:cubicBezTo>
                        <a:pt x="66" y="58"/>
                        <a:pt x="67" y="57"/>
                        <a:pt x="67" y="57"/>
                      </a:cubicBezTo>
                      <a:cubicBezTo>
                        <a:pt x="68" y="58"/>
                        <a:pt x="68" y="59"/>
                        <a:pt x="70" y="59"/>
                      </a:cubicBezTo>
                      <a:cubicBezTo>
                        <a:pt x="71" y="60"/>
                        <a:pt x="72" y="59"/>
                        <a:pt x="73" y="59"/>
                      </a:cubicBezTo>
                      <a:cubicBezTo>
                        <a:pt x="74" y="58"/>
                        <a:pt x="74" y="58"/>
                        <a:pt x="75" y="58"/>
                      </a:cubicBezTo>
                      <a:cubicBezTo>
                        <a:pt x="76" y="56"/>
                        <a:pt x="73" y="55"/>
                        <a:pt x="73" y="53"/>
                      </a:cubicBezTo>
                      <a:cubicBezTo>
                        <a:pt x="72" y="53"/>
                        <a:pt x="72" y="52"/>
                        <a:pt x="72" y="52"/>
                      </a:cubicBezTo>
                      <a:cubicBezTo>
                        <a:pt x="72" y="52"/>
                        <a:pt x="72" y="52"/>
                        <a:pt x="72" y="51"/>
                      </a:cubicBezTo>
                      <a:cubicBezTo>
                        <a:pt x="72" y="51"/>
                        <a:pt x="73" y="50"/>
                        <a:pt x="73" y="50"/>
                      </a:cubicBezTo>
                      <a:cubicBezTo>
                        <a:pt x="73" y="50"/>
                        <a:pt x="73" y="50"/>
                        <a:pt x="73" y="49"/>
                      </a:cubicBezTo>
                      <a:cubicBezTo>
                        <a:pt x="73" y="48"/>
                        <a:pt x="73" y="48"/>
                        <a:pt x="73" y="47"/>
                      </a:cubicBezTo>
                      <a:cubicBezTo>
                        <a:pt x="71" y="47"/>
                        <a:pt x="70" y="47"/>
                        <a:pt x="69" y="47"/>
                      </a:cubicBezTo>
                      <a:cubicBezTo>
                        <a:pt x="68" y="47"/>
                        <a:pt x="67" y="47"/>
                        <a:pt x="66" y="47"/>
                      </a:cubicBezTo>
                      <a:cubicBezTo>
                        <a:pt x="66" y="47"/>
                        <a:pt x="66" y="46"/>
                        <a:pt x="66" y="46"/>
                      </a:cubicBezTo>
                      <a:cubicBezTo>
                        <a:pt x="67" y="45"/>
                        <a:pt x="68" y="44"/>
                        <a:pt x="70" y="43"/>
                      </a:cubicBezTo>
                      <a:cubicBezTo>
                        <a:pt x="70" y="43"/>
                        <a:pt x="70" y="43"/>
                        <a:pt x="70" y="43"/>
                      </a:cubicBezTo>
                      <a:cubicBezTo>
                        <a:pt x="73" y="43"/>
                        <a:pt x="75" y="44"/>
                        <a:pt x="77" y="42"/>
                      </a:cubicBezTo>
                      <a:cubicBezTo>
                        <a:pt x="79" y="40"/>
                        <a:pt x="76" y="40"/>
                        <a:pt x="76" y="39"/>
                      </a:cubicBezTo>
                      <a:cubicBezTo>
                        <a:pt x="75" y="39"/>
                        <a:pt x="75" y="39"/>
                        <a:pt x="75" y="39"/>
                      </a:cubicBezTo>
                      <a:cubicBezTo>
                        <a:pt x="77" y="38"/>
                        <a:pt x="79" y="36"/>
                        <a:pt x="81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3" y="36"/>
                        <a:pt x="83" y="35"/>
                        <a:pt x="84" y="36"/>
                      </a:cubicBezTo>
                      <a:cubicBezTo>
                        <a:pt x="85" y="36"/>
                        <a:pt x="85" y="37"/>
                        <a:pt x="86" y="38"/>
                      </a:cubicBezTo>
                      <a:cubicBezTo>
                        <a:pt x="86" y="38"/>
                        <a:pt x="87" y="38"/>
                        <a:pt x="88" y="37"/>
                      </a:cubicBezTo>
                      <a:cubicBezTo>
                        <a:pt x="89" y="36"/>
                        <a:pt x="88" y="35"/>
                        <a:pt x="87" y="34"/>
                      </a:cubicBezTo>
                      <a:cubicBezTo>
                        <a:pt x="87" y="33"/>
                        <a:pt x="87" y="33"/>
                        <a:pt x="86" y="33"/>
                      </a:cubicBezTo>
                      <a:cubicBezTo>
                        <a:pt x="86" y="33"/>
                        <a:pt x="86" y="32"/>
                        <a:pt x="85" y="32"/>
                      </a:cubicBezTo>
                      <a:cubicBezTo>
                        <a:pt x="89" y="30"/>
                        <a:pt x="92" y="29"/>
                        <a:pt x="96" y="27"/>
                      </a:cubicBezTo>
                      <a:cubicBezTo>
                        <a:pt x="96" y="27"/>
                        <a:pt x="96" y="27"/>
                        <a:pt x="96" y="27"/>
                      </a:cubicBezTo>
                      <a:cubicBezTo>
                        <a:pt x="96" y="28"/>
                        <a:pt x="96" y="29"/>
                        <a:pt x="95" y="30"/>
                      </a:cubicBezTo>
                      <a:cubicBezTo>
                        <a:pt x="95" y="31"/>
                        <a:pt x="96" y="32"/>
                        <a:pt x="95" y="32"/>
                      </a:cubicBezTo>
                      <a:cubicBezTo>
                        <a:pt x="94" y="33"/>
                        <a:pt x="92" y="31"/>
                        <a:pt x="91" y="33"/>
                      </a:cubicBezTo>
                      <a:cubicBezTo>
                        <a:pt x="90" y="33"/>
                        <a:pt x="91" y="34"/>
                        <a:pt x="91" y="35"/>
                      </a:cubicBezTo>
                      <a:close/>
                      <a:moveTo>
                        <a:pt x="71" y="283"/>
                      </a:moveTo>
                      <a:cubicBezTo>
                        <a:pt x="72" y="283"/>
                        <a:pt x="72" y="283"/>
                        <a:pt x="72" y="283"/>
                      </a:cubicBezTo>
                      <a:cubicBezTo>
                        <a:pt x="73" y="284"/>
                        <a:pt x="73" y="284"/>
                        <a:pt x="73" y="284"/>
                      </a:cubicBezTo>
                      <a:cubicBezTo>
                        <a:pt x="73" y="284"/>
                        <a:pt x="72" y="283"/>
                        <a:pt x="71" y="283"/>
                      </a:cubicBezTo>
                      <a:close/>
                      <a:moveTo>
                        <a:pt x="77" y="287"/>
                      </a:moveTo>
                      <a:cubicBezTo>
                        <a:pt x="77" y="287"/>
                        <a:pt x="78" y="287"/>
                        <a:pt x="78" y="288"/>
                      </a:cubicBezTo>
                      <a:cubicBezTo>
                        <a:pt x="79" y="288"/>
                        <a:pt x="79" y="288"/>
                        <a:pt x="80" y="289"/>
                      </a:cubicBezTo>
                      <a:cubicBezTo>
                        <a:pt x="79" y="288"/>
                        <a:pt x="78" y="288"/>
                        <a:pt x="77" y="287"/>
                      </a:cubicBezTo>
                      <a:close/>
                      <a:moveTo>
                        <a:pt x="86" y="293"/>
                      </a:moveTo>
                      <a:cubicBezTo>
                        <a:pt x="86" y="292"/>
                        <a:pt x="86" y="292"/>
                        <a:pt x="86" y="292"/>
                      </a:cubicBezTo>
                      <a:cubicBezTo>
                        <a:pt x="86" y="291"/>
                        <a:pt x="86" y="291"/>
                        <a:pt x="86" y="290"/>
                      </a:cubicBezTo>
                      <a:cubicBezTo>
                        <a:pt x="85" y="289"/>
                        <a:pt x="81" y="287"/>
                        <a:pt x="80" y="286"/>
                      </a:cubicBezTo>
                      <a:cubicBezTo>
                        <a:pt x="77" y="284"/>
                        <a:pt x="75" y="283"/>
                        <a:pt x="74" y="282"/>
                      </a:cubicBezTo>
                      <a:cubicBezTo>
                        <a:pt x="73" y="281"/>
                        <a:pt x="73" y="282"/>
                        <a:pt x="72" y="282"/>
                      </a:cubicBezTo>
                      <a:cubicBezTo>
                        <a:pt x="71" y="281"/>
                        <a:pt x="71" y="281"/>
                        <a:pt x="70" y="280"/>
                      </a:cubicBezTo>
                      <a:cubicBezTo>
                        <a:pt x="70" y="280"/>
                        <a:pt x="71" y="280"/>
                        <a:pt x="70" y="279"/>
                      </a:cubicBezTo>
                      <a:cubicBezTo>
                        <a:pt x="70" y="278"/>
                        <a:pt x="69" y="278"/>
                        <a:pt x="68" y="277"/>
                      </a:cubicBezTo>
                      <a:cubicBezTo>
                        <a:pt x="68" y="276"/>
                        <a:pt x="68" y="276"/>
                        <a:pt x="68" y="276"/>
                      </a:cubicBezTo>
                      <a:cubicBezTo>
                        <a:pt x="67" y="274"/>
                        <a:pt x="67" y="274"/>
                        <a:pt x="67" y="273"/>
                      </a:cubicBezTo>
                      <a:cubicBezTo>
                        <a:pt x="67" y="272"/>
                        <a:pt x="68" y="272"/>
                        <a:pt x="67" y="271"/>
                      </a:cubicBezTo>
                      <a:cubicBezTo>
                        <a:pt x="66" y="271"/>
                        <a:pt x="66" y="271"/>
                        <a:pt x="66" y="272"/>
                      </a:cubicBezTo>
                      <a:cubicBezTo>
                        <a:pt x="66" y="272"/>
                        <a:pt x="65" y="272"/>
                        <a:pt x="65" y="273"/>
                      </a:cubicBezTo>
                      <a:cubicBezTo>
                        <a:pt x="65" y="273"/>
                        <a:pt x="65" y="273"/>
                        <a:pt x="65" y="273"/>
                      </a:cubicBezTo>
                      <a:cubicBezTo>
                        <a:pt x="65" y="274"/>
                        <a:pt x="66" y="276"/>
                        <a:pt x="66" y="277"/>
                      </a:cubicBezTo>
                      <a:cubicBezTo>
                        <a:pt x="66" y="277"/>
                        <a:pt x="65" y="277"/>
                        <a:pt x="64" y="277"/>
                      </a:cubicBezTo>
                      <a:cubicBezTo>
                        <a:pt x="32" y="250"/>
                        <a:pt x="12" y="209"/>
                        <a:pt x="11" y="164"/>
                      </a:cubicBezTo>
                      <a:cubicBezTo>
                        <a:pt x="12" y="163"/>
                        <a:pt x="14" y="162"/>
                        <a:pt x="14" y="161"/>
                      </a:cubicBezTo>
                      <a:cubicBezTo>
                        <a:pt x="14" y="160"/>
                        <a:pt x="14" y="160"/>
                        <a:pt x="14" y="159"/>
                      </a:cubicBezTo>
                      <a:cubicBezTo>
                        <a:pt x="14" y="157"/>
                        <a:pt x="12" y="157"/>
                        <a:pt x="11" y="155"/>
                      </a:cubicBezTo>
                      <a:cubicBezTo>
                        <a:pt x="12" y="144"/>
                        <a:pt x="14" y="133"/>
                        <a:pt x="17" y="123"/>
                      </a:cubicBezTo>
                      <a:cubicBezTo>
                        <a:pt x="17" y="123"/>
                        <a:pt x="17" y="124"/>
                        <a:pt x="17" y="124"/>
                      </a:cubicBezTo>
                      <a:cubicBezTo>
                        <a:pt x="17" y="125"/>
                        <a:pt x="17" y="126"/>
                        <a:pt x="17" y="127"/>
                      </a:cubicBezTo>
                      <a:cubicBezTo>
                        <a:pt x="18" y="129"/>
                        <a:pt x="19" y="130"/>
                        <a:pt x="19" y="131"/>
                      </a:cubicBezTo>
                      <a:cubicBezTo>
                        <a:pt x="19" y="132"/>
                        <a:pt x="20" y="132"/>
                        <a:pt x="20" y="133"/>
                      </a:cubicBezTo>
                      <a:cubicBezTo>
                        <a:pt x="20" y="133"/>
                        <a:pt x="19" y="134"/>
                        <a:pt x="19" y="134"/>
                      </a:cubicBezTo>
                      <a:cubicBezTo>
                        <a:pt x="19" y="135"/>
                        <a:pt x="20" y="135"/>
                        <a:pt x="20" y="136"/>
                      </a:cubicBezTo>
                      <a:cubicBezTo>
                        <a:pt x="20" y="136"/>
                        <a:pt x="21" y="136"/>
                        <a:pt x="21" y="137"/>
                      </a:cubicBezTo>
                      <a:cubicBezTo>
                        <a:pt x="21" y="137"/>
                        <a:pt x="22" y="138"/>
                        <a:pt x="23" y="139"/>
                      </a:cubicBezTo>
                      <a:cubicBezTo>
                        <a:pt x="23" y="140"/>
                        <a:pt x="23" y="141"/>
                        <a:pt x="24" y="141"/>
                      </a:cubicBezTo>
                      <a:cubicBezTo>
                        <a:pt x="24" y="141"/>
                        <a:pt x="24" y="140"/>
                        <a:pt x="24" y="140"/>
                      </a:cubicBezTo>
                      <a:cubicBezTo>
                        <a:pt x="25" y="142"/>
                        <a:pt x="25" y="145"/>
                        <a:pt x="26" y="148"/>
                      </a:cubicBezTo>
                      <a:cubicBezTo>
                        <a:pt x="27" y="150"/>
                        <a:pt x="28" y="153"/>
                        <a:pt x="28" y="154"/>
                      </a:cubicBezTo>
                      <a:cubicBezTo>
                        <a:pt x="28" y="155"/>
                        <a:pt x="29" y="156"/>
                        <a:pt x="29" y="157"/>
                      </a:cubicBezTo>
                      <a:cubicBezTo>
                        <a:pt x="29" y="158"/>
                        <a:pt x="28" y="159"/>
                        <a:pt x="28" y="160"/>
                      </a:cubicBezTo>
                      <a:cubicBezTo>
                        <a:pt x="27" y="162"/>
                        <a:pt x="31" y="165"/>
                        <a:pt x="31" y="166"/>
                      </a:cubicBezTo>
                      <a:cubicBezTo>
                        <a:pt x="32" y="167"/>
                        <a:pt x="33" y="168"/>
                        <a:pt x="33" y="168"/>
                      </a:cubicBezTo>
                      <a:cubicBezTo>
                        <a:pt x="34" y="169"/>
                        <a:pt x="34" y="169"/>
                        <a:pt x="34" y="169"/>
                      </a:cubicBezTo>
                      <a:cubicBezTo>
                        <a:pt x="35" y="170"/>
                        <a:pt x="36" y="171"/>
                        <a:pt x="37" y="171"/>
                      </a:cubicBezTo>
                      <a:cubicBezTo>
                        <a:pt x="38" y="172"/>
                        <a:pt x="40" y="172"/>
                        <a:pt x="41" y="172"/>
                      </a:cubicBezTo>
                      <a:cubicBezTo>
                        <a:pt x="42" y="173"/>
                        <a:pt x="42" y="174"/>
                        <a:pt x="42" y="175"/>
                      </a:cubicBezTo>
                      <a:cubicBezTo>
                        <a:pt x="43" y="176"/>
                        <a:pt x="44" y="177"/>
                        <a:pt x="44" y="178"/>
                      </a:cubicBezTo>
                      <a:cubicBezTo>
                        <a:pt x="45" y="178"/>
                        <a:pt x="46" y="179"/>
                        <a:pt x="47" y="180"/>
                      </a:cubicBezTo>
                      <a:cubicBezTo>
                        <a:pt x="48" y="181"/>
                        <a:pt x="48" y="181"/>
                        <a:pt x="48" y="182"/>
                      </a:cubicBezTo>
                      <a:cubicBezTo>
                        <a:pt x="48" y="183"/>
                        <a:pt x="49" y="183"/>
                        <a:pt x="49" y="184"/>
                      </a:cubicBezTo>
                      <a:cubicBezTo>
                        <a:pt x="49" y="185"/>
                        <a:pt x="48" y="185"/>
                        <a:pt x="48" y="186"/>
                      </a:cubicBezTo>
                      <a:cubicBezTo>
                        <a:pt x="49" y="187"/>
                        <a:pt x="49" y="188"/>
                        <a:pt x="50" y="189"/>
                      </a:cubicBezTo>
                      <a:cubicBezTo>
                        <a:pt x="50" y="189"/>
                        <a:pt x="50" y="189"/>
                        <a:pt x="50" y="189"/>
                      </a:cubicBezTo>
                      <a:cubicBezTo>
                        <a:pt x="51" y="190"/>
                        <a:pt x="51" y="191"/>
                        <a:pt x="52" y="192"/>
                      </a:cubicBezTo>
                      <a:cubicBezTo>
                        <a:pt x="52" y="192"/>
                        <a:pt x="53" y="193"/>
                        <a:pt x="53" y="193"/>
                      </a:cubicBezTo>
                      <a:cubicBezTo>
                        <a:pt x="54" y="193"/>
                        <a:pt x="54" y="192"/>
                        <a:pt x="56" y="192"/>
                      </a:cubicBezTo>
                      <a:cubicBezTo>
                        <a:pt x="56" y="193"/>
                        <a:pt x="58" y="195"/>
                        <a:pt x="59" y="196"/>
                      </a:cubicBezTo>
                      <a:cubicBezTo>
                        <a:pt x="59" y="196"/>
                        <a:pt x="59" y="196"/>
                        <a:pt x="60" y="197"/>
                      </a:cubicBezTo>
                      <a:cubicBezTo>
                        <a:pt x="59" y="200"/>
                        <a:pt x="57" y="205"/>
                        <a:pt x="60" y="210"/>
                      </a:cubicBezTo>
                      <a:cubicBezTo>
                        <a:pt x="60" y="211"/>
                        <a:pt x="60" y="212"/>
                        <a:pt x="60" y="213"/>
                      </a:cubicBezTo>
                      <a:cubicBezTo>
                        <a:pt x="61" y="215"/>
                        <a:pt x="63" y="216"/>
                        <a:pt x="64" y="217"/>
                      </a:cubicBezTo>
                      <a:cubicBezTo>
                        <a:pt x="66" y="218"/>
                        <a:pt x="68" y="219"/>
                        <a:pt x="69" y="220"/>
                      </a:cubicBezTo>
                      <a:cubicBezTo>
                        <a:pt x="70" y="221"/>
                        <a:pt x="70" y="222"/>
                        <a:pt x="70" y="223"/>
                      </a:cubicBezTo>
                      <a:cubicBezTo>
                        <a:pt x="71" y="224"/>
                        <a:pt x="71" y="224"/>
                        <a:pt x="72" y="225"/>
                      </a:cubicBezTo>
                      <a:cubicBezTo>
                        <a:pt x="73" y="225"/>
                        <a:pt x="73" y="225"/>
                        <a:pt x="74" y="226"/>
                      </a:cubicBezTo>
                      <a:cubicBezTo>
                        <a:pt x="74" y="227"/>
                        <a:pt x="74" y="227"/>
                        <a:pt x="75" y="228"/>
                      </a:cubicBezTo>
                      <a:cubicBezTo>
                        <a:pt x="78" y="230"/>
                        <a:pt x="82" y="230"/>
                        <a:pt x="84" y="232"/>
                      </a:cubicBezTo>
                      <a:cubicBezTo>
                        <a:pt x="86" y="233"/>
                        <a:pt x="86" y="234"/>
                        <a:pt x="87" y="236"/>
                      </a:cubicBezTo>
                      <a:cubicBezTo>
                        <a:pt x="87" y="237"/>
                        <a:pt x="88" y="238"/>
                        <a:pt x="88" y="239"/>
                      </a:cubicBezTo>
                      <a:cubicBezTo>
                        <a:pt x="89" y="243"/>
                        <a:pt x="90" y="247"/>
                        <a:pt x="91" y="250"/>
                      </a:cubicBezTo>
                      <a:cubicBezTo>
                        <a:pt x="92" y="251"/>
                        <a:pt x="92" y="252"/>
                        <a:pt x="93" y="254"/>
                      </a:cubicBezTo>
                      <a:cubicBezTo>
                        <a:pt x="93" y="254"/>
                        <a:pt x="93" y="255"/>
                        <a:pt x="93" y="256"/>
                      </a:cubicBezTo>
                      <a:cubicBezTo>
                        <a:pt x="94" y="257"/>
                        <a:pt x="95" y="257"/>
                        <a:pt x="95" y="258"/>
                      </a:cubicBezTo>
                      <a:cubicBezTo>
                        <a:pt x="96" y="259"/>
                        <a:pt x="96" y="261"/>
                        <a:pt x="96" y="261"/>
                      </a:cubicBezTo>
                      <a:cubicBezTo>
                        <a:pt x="96" y="262"/>
                        <a:pt x="96" y="262"/>
                        <a:pt x="96" y="263"/>
                      </a:cubicBezTo>
                      <a:cubicBezTo>
                        <a:pt x="96" y="264"/>
                        <a:pt x="96" y="265"/>
                        <a:pt x="96" y="266"/>
                      </a:cubicBezTo>
                      <a:cubicBezTo>
                        <a:pt x="97" y="267"/>
                        <a:pt x="97" y="268"/>
                        <a:pt x="97" y="269"/>
                      </a:cubicBezTo>
                      <a:cubicBezTo>
                        <a:pt x="98" y="269"/>
                        <a:pt x="98" y="270"/>
                        <a:pt x="98" y="271"/>
                      </a:cubicBezTo>
                      <a:cubicBezTo>
                        <a:pt x="99" y="272"/>
                        <a:pt x="100" y="272"/>
                        <a:pt x="100" y="273"/>
                      </a:cubicBezTo>
                      <a:cubicBezTo>
                        <a:pt x="100" y="274"/>
                        <a:pt x="100" y="274"/>
                        <a:pt x="100" y="275"/>
                      </a:cubicBezTo>
                      <a:cubicBezTo>
                        <a:pt x="100" y="276"/>
                        <a:pt x="101" y="276"/>
                        <a:pt x="101" y="277"/>
                      </a:cubicBezTo>
                      <a:cubicBezTo>
                        <a:pt x="101" y="278"/>
                        <a:pt x="101" y="279"/>
                        <a:pt x="101" y="279"/>
                      </a:cubicBezTo>
                      <a:cubicBezTo>
                        <a:pt x="102" y="280"/>
                        <a:pt x="102" y="281"/>
                        <a:pt x="102" y="282"/>
                      </a:cubicBezTo>
                      <a:cubicBezTo>
                        <a:pt x="103" y="283"/>
                        <a:pt x="104" y="285"/>
                        <a:pt x="104" y="286"/>
                      </a:cubicBezTo>
                      <a:cubicBezTo>
                        <a:pt x="104" y="286"/>
                        <a:pt x="104" y="287"/>
                        <a:pt x="105" y="288"/>
                      </a:cubicBezTo>
                      <a:cubicBezTo>
                        <a:pt x="105" y="288"/>
                        <a:pt x="106" y="288"/>
                        <a:pt x="106" y="290"/>
                      </a:cubicBezTo>
                      <a:cubicBezTo>
                        <a:pt x="107" y="290"/>
                        <a:pt x="106" y="291"/>
                        <a:pt x="106" y="292"/>
                      </a:cubicBezTo>
                      <a:cubicBezTo>
                        <a:pt x="107" y="294"/>
                        <a:pt x="108" y="295"/>
                        <a:pt x="109" y="297"/>
                      </a:cubicBezTo>
                      <a:cubicBezTo>
                        <a:pt x="110" y="298"/>
                        <a:pt x="111" y="299"/>
                        <a:pt x="111" y="300"/>
                      </a:cubicBezTo>
                      <a:cubicBezTo>
                        <a:pt x="111" y="300"/>
                        <a:pt x="112" y="300"/>
                        <a:pt x="112" y="300"/>
                      </a:cubicBezTo>
                      <a:cubicBezTo>
                        <a:pt x="112" y="301"/>
                        <a:pt x="112" y="301"/>
                        <a:pt x="113" y="301"/>
                      </a:cubicBezTo>
                      <a:cubicBezTo>
                        <a:pt x="113" y="302"/>
                        <a:pt x="114" y="302"/>
                        <a:pt x="115" y="302"/>
                      </a:cubicBezTo>
                      <a:cubicBezTo>
                        <a:pt x="115" y="302"/>
                        <a:pt x="116" y="303"/>
                        <a:pt x="116" y="303"/>
                      </a:cubicBezTo>
                      <a:cubicBezTo>
                        <a:pt x="117" y="303"/>
                        <a:pt x="117" y="303"/>
                        <a:pt x="117" y="303"/>
                      </a:cubicBezTo>
                      <a:cubicBezTo>
                        <a:pt x="118" y="304"/>
                        <a:pt x="119" y="304"/>
                        <a:pt x="120" y="304"/>
                      </a:cubicBezTo>
                      <a:cubicBezTo>
                        <a:pt x="122" y="305"/>
                        <a:pt x="122" y="305"/>
                        <a:pt x="123" y="305"/>
                      </a:cubicBezTo>
                      <a:cubicBezTo>
                        <a:pt x="124" y="305"/>
                        <a:pt x="125" y="305"/>
                        <a:pt x="125" y="305"/>
                      </a:cubicBezTo>
                      <a:cubicBezTo>
                        <a:pt x="125" y="304"/>
                        <a:pt x="126" y="303"/>
                        <a:pt x="125" y="302"/>
                      </a:cubicBezTo>
                      <a:cubicBezTo>
                        <a:pt x="123" y="300"/>
                        <a:pt x="121" y="300"/>
                        <a:pt x="120" y="298"/>
                      </a:cubicBezTo>
                      <a:cubicBezTo>
                        <a:pt x="119" y="297"/>
                        <a:pt x="119" y="296"/>
                        <a:pt x="119" y="295"/>
                      </a:cubicBezTo>
                      <a:cubicBezTo>
                        <a:pt x="118" y="294"/>
                        <a:pt x="118" y="293"/>
                        <a:pt x="118" y="292"/>
                      </a:cubicBezTo>
                      <a:cubicBezTo>
                        <a:pt x="118" y="292"/>
                        <a:pt x="118" y="292"/>
                        <a:pt x="118" y="291"/>
                      </a:cubicBezTo>
                      <a:cubicBezTo>
                        <a:pt x="118" y="291"/>
                        <a:pt x="117" y="290"/>
                        <a:pt x="117" y="290"/>
                      </a:cubicBezTo>
                      <a:cubicBezTo>
                        <a:pt x="117" y="289"/>
                        <a:pt x="118" y="288"/>
                        <a:pt x="118" y="287"/>
                      </a:cubicBezTo>
                      <a:cubicBezTo>
                        <a:pt x="117" y="286"/>
                        <a:pt x="117" y="287"/>
                        <a:pt x="117" y="286"/>
                      </a:cubicBezTo>
                      <a:cubicBezTo>
                        <a:pt x="117" y="286"/>
                        <a:pt x="117" y="286"/>
                        <a:pt x="116" y="286"/>
                      </a:cubicBezTo>
                      <a:cubicBezTo>
                        <a:pt x="116" y="285"/>
                        <a:pt x="115" y="285"/>
                        <a:pt x="115" y="284"/>
                      </a:cubicBezTo>
                      <a:cubicBezTo>
                        <a:pt x="115" y="282"/>
                        <a:pt x="116" y="279"/>
                        <a:pt x="115" y="276"/>
                      </a:cubicBezTo>
                      <a:cubicBezTo>
                        <a:pt x="115" y="275"/>
                        <a:pt x="113" y="275"/>
                        <a:pt x="113" y="274"/>
                      </a:cubicBezTo>
                      <a:cubicBezTo>
                        <a:pt x="113" y="273"/>
                        <a:pt x="115" y="273"/>
                        <a:pt x="115" y="273"/>
                      </a:cubicBezTo>
                      <a:cubicBezTo>
                        <a:pt x="115" y="272"/>
                        <a:pt x="114" y="270"/>
                        <a:pt x="114" y="269"/>
                      </a:cubicBezTo>
                      <a:cubicBezTo>
                        <a:pt x="115" y="269"/>
                        <a:pt x="115" y="268"/>
                        <a:pt x="116" y="268"/>
                      </a:cubicBezTo>
                      <a:cubicBezTo>
                        <a:pt x="116" y="267"/>
                        <a:pt x="118" y="267"/>
                        <a:pt x="118" y="266"/>
                      </a:cubicBezTo>
                      <a:cubicBezTo>
                        <a:pt x="119" y="265"/>
                        <a:pt x="119" y="263"/>
                        <a:pt x="118" y="261"/>
                      </a:cubicBezTo>
                      <a:cubicBezTo>
                        <a:pt x="118" y="260"/>
                        <a:pt x="117" y="260"/>
                        <a:pt x="116" y="259"/>
                      </a:cubicBezTo>
                      <a:cubicBezTo>
                        <a:pt x="117" y="258"/>
                        <a:pt x="120" y="258"/>
                        <a:pt x="120" y="257"/>
                      </a:cubicBezTo>
                      <a:cubicBezTo>
                        <a:pt x="121" y="257"/>
                        <a:pt x="120" y="256"/>
                        <a:pt x="120" y="256"/>
                      </a:cubicBezTo>
                      <a:cubicBezTo>
                        <a:pt x="121" y="255"/>
                        <a:pt x="121" y="253"/>
                        <a:pt x="122" y="252"/>
                      </a:cubicBezTo>
                      <a:cubicBezTo>
                        <a:pt x="122" y="252"/>
                        <a:pt x="122" y="251"/>
                        <a:pt x="122" y="250"/>
                      </a:cubicBezTo>
                      <a:cubicBezTo>
                        <a:pt x="123" y="249"/>
                        <a:pt x="122" y="247"/>
                        <a:pt x="122" y="246"/>
                      </a:cubicBezTo>
                      <a:cubicBezTo>
                        <a:pt x="122" y="245"/>
                        <a:pt x="122" y="245"/>
                        <a:pt x="123" y="245"/>
                      </a:cubicBezTo>
                      <a:cubicBezTo>
                        <a:pt x="123" y="244"/>
                        <a:pt x="123" y="244"/>
                        <a:pt x="123" y="243"/>
                      </a:cubicBezTo>
                      <a:cubicBezTo>
                        <a:pt x="122" y="242"/>
                        <a:pt x="121" y="241"/>
                        <a:pt x="121" y="240"/>
                      </a:cubicBezTo>
                      <a:cubicBezTo>
                        <a:pt x="121" y="240"/>
                        <a:pt x="121" y="237"/>
                        <a:pt x="121" y="237"/>
                      </a:cubicBezTo>
                      <a:cubicBezTo>
                        <a:pt x="122" y="236"/>
                        <a:pt x="122" y="236"/>
                        <a:pt x="123" y="236"/>
                      </a:cubicBezTo>
                      <a:cubicBezTo>
                        <a:pt x="123" y="236"/>
                        <a:pt x="123" y="236"/>
                        <a:pt x="123" y="236"/>
                      </a:cubicBezTo>
                      <a:cubicBezTo>
                        <a:pt x="123" y="235"/>
                        <a:pt x="123" y="235"/>
                        <a:pt x="124" y="235"/>
                      </a:cubicBezTo>
                      <a:cubicBezTo>
                        <a:pt x="124" y="235"/>
                        <a:pt x="124" y="234"/>
                        <a:pt x="124" y="234"/>
                      </a:cubicBezTo>
                      <a:cubicBezTo>
                        <a:pt x="124" y="234"/>
                        <a:pt x="125" y="234"/>
                        <a:pt x="125" y="233"/>
                      </a:cubicBezTo>
                      <a:cubicBezTo>
                        <a:pt x="125" y="233"/>
                        <a:pt x="125" y="233"/>
                        <a:pt x="126" y="233"/>
                      </a:cubicBezTo>
                      <a:cubicBezTo>
                        <a:pt x="126" y="232"/>
                        <a:pt x="127" y="232"/>
                        <a:pt x="127" y="231"/>
                      </a:cubicBezTo>
                      <a:cubicBezTo>
                        <a:pt x="128" y="231"/>
                        <a:pt x="128" y="230"/>
                        <a:pt x="128" y="229"/>
                      </a:cubicBezTo>
                      <a:cubicBezTo>
                        <a:pt x="128" y="229"/>
                        <a:pt x="128" y="227"/>
                        <a:pt x="128" y="226"/>
                      </a:cubicBezTo>
                      <a:cubicBezTo>
                        <a:pt x="128" y="224"/>
                        <a:pt x="128" y="222"/>
                        <a:pt x="128" y="221"/>
                      </a:cubicBezTo>
                      <a:cubicBezTo>
                        <a:pt x="128" y="219"/>
                        <a:pt x="128" y="218"/>
                        <a:pt x="127" y="216"/>
                      </a:cubicBezTo>
                      <a:cubicBezTo>
                        <a:pt x="127" y="215"/>
                        <a:pt x="126" y="213"/>
                        <a:pt x="126" y="212"/>
                      </a:cubicBezTo>
                      <a:cubicBezTo>
                        <a:pt x="126" y="211"/>
                        <a:pt x="126" y="210"/>
                        <a:pt x="127" y="209"/>
                      </a:cubicBezTo>
                      <a:cubicBezTo>
                        <a:pt x="127" y="207"/>
                        <a:pt x="128" y="206"/>
                        <a:pt x="128" y="204"/>
                      </a:cubicBezTo>
                      <a:cubicBezTo>
                        <a:pt x="128" y="203"/>
                        <a:pt x="129" y="201"/>
                        <a:pt x="129" y="201"/>
                      </a:cubicBezTo>
                      <a:cubicBezTo>
                        <a:pt x="129" y="199"/>
                        <a:pt x="127" y="196"/>
                        <a:pt x="127" y="196"/>
                      </a:cubicBezTo>
                      <a:cubicBezTo>
                        <a:pt x="127" y="196"/>
                        <a:pt x="127" y="196"/>
                        <a:pt x="127" y="195"/>
                      </a:cubicBezTo>
                      <a:cubicBezTo>
                        <a:pt x="126" y="195"/>
                        <a:pt x="123" y="194"/>
                        <a:pt x="122" y="193"/>
                      </a:cubicBezTo>
                      <a:cubicBezTo>
                        <a:pt x="122" y="193"/>
                        <a:pt x="122" y="193"/>
                        <a:pt x="122" y="193"/>
                      </a:cubicBezTo>
                      <a:cubicBezTo>
                        <a:pt x="121" y="193"/>
                        <a:pt x="120" y="192"/>
                        <a:pt x="120" y="192"/>
                      </a:cubicBezTo>
                      <a:cubicBezTo>
                        <a:pt x="120" y="192"/>
                        <a:pt x="119" y="192"/>
                        <a:pt x="118" y="192"/>
                      </a:cubicBezTo>
                      <a:cubicBezTo>
                        <a:pt x="118" y="192"/>
                        <a:pt x="118" y="192"/>
                        <a:pt x="118" y="192"/>
                      </a:cubicBezTo>
                      <a:cubicBezTo>
                        <a:pt x="117" y="192"/>
                        <a:pt x="117" y="192"/>
                        <a:pt x="116" y="192"/>
                      </a:cubicBezTo>
                      <a:cubicBezTo>
                        <a:pt x="115" y="192"/>
                        <a:pt x="114" y="192"/>
                        <a:pt x="113" y="192"/>
                      </a:cubicBezTo>
                      <a:cubicBezTo>
                        <a:pt x="112" y="193"/>
                        <a:pt x="111" y="192"/>
                        <a:pt x="110" y="192"/>
                      </a:cubicBezTo>
                      <a:cubicBezTo>
                        <a:pt x="110" y="191"/>
                        <a:pt x="110" y="192"/>
                        <a:pt x="109" y="191"/>
                      </a:cubicBezTo>
                      <a:cubicBezTo>
                        <a:pt x="108" y="191"/>
                        <a:pt x="107" y="191"/>
                        <a:pt x="107" y="190"/>
                      </a:cubicBezTo>
                      <a:cubicBezTo>
                        <a:pt x="106" y="190"/>
                        <a:pt x="106" y="191"/>
                        <a:pt x="106" y="191"/>
                      </a:cubicBezTo>
                      <a:cubicBezTo>
                        <a:pt x="105" y="191"/>
                        <a:pt x="104" y="190"/>
                        <a:pt x="104" y="190"/>
                      </a:cubicBezTo>
                      <a:cubicBezTo>
                        <a:pt x="102" y="190"/>
                        <a:pt x="101" y="188"/>
                        <a:pt x="100" y="187"/>
                      </a:cubicBezTo>
                      <a:cubicBezTo>
                        <a:pt x="100" y="186"/>
                        <a:pt x="100" y="185"/>
                        <a:pt x="99" y="184"/>
                      </a:cubicBezTo>
                      <a:cubicBezTo>
                        <a:pt x="99" y="183"/>
                        <a:pt x="97" y="183"/>
                        <a:pt x="96" y="182"/>
                      </a:cubicBezTo>
                      <a:cubicBezTo>
                        <a:pt x="95" y="182"/>
                        <a:pt x="94" y="181"/>
                        <a:pt x="93" y="181"/>
                      </a:cubicBezTo>
                      <a:cubicBezTo>
                        <a:pt x="92" y="181"/>
                        <a:pt x="91" y="181"/>
                        <a:pt x="89" y="182"/>
                      </a:cubicBezTo>
                      <a:cubicBezTo>
                        <a:pt x="88" y="182"/>
                        <a:pt x="86" y="181"/>
                        <a:pt x="85" y="180"/>
                      </a:cubicBezTo>
                      <a:cubicBezTo>
                        <a:pt x="83" y="179"/>
                        <a:pt x="82" y="179"/>
                        <a:pt x="81" y="178"/>
                      </a:cubicBezTo>
                      <a:cubicBezTo>
                        <a:pt x="80" y="177"/>
                        <a:pt x="80" y="175"/>
                        <a:pt x="78" y="175"/>
                      </a:cubicBezTo>
                      <a:cubicBezTo>
                        <a:pt x="77" y="175"/>
                        <a:pt x="75" y="177"/>
                        <a:pt x="73" y="178"/>
                      </a:cubicBezTo>
                      <a:cubicBezTo>
                        <a:pt x="72" y="178"/>
                        <a:pt x="71" y="178"/>
                        <a:pt x="70" y="179"/>
                      </a:cubicBezTo>
                      <a:cubicBezTo>
                        <a:pt x="70" y="179"/>
                        <a:pt x="70" y="179"/>
                        <a:pt x="69" y="179"/>
                      </a:cubicBezTo>
                      <a:cubicBezTo>
                        <a:pt x="69" y="178"/>
                        <a:pt x="69" y="178"/>
                        <a:pt x="68" y="178"/>
                      </a:cubicBezTo>
                      <a:cubicBezTo>
                        <a:pt x="68" y="178"/>
                        <a:pt x="68" y="178"/>
                        <a:pt x="68" y="178"/>
                      </a:cubicBezTo>
                      <a:cubicBezTo>
                        <a:pt x="67" y="177"/>
                        <a:pt x="66" y="177"/>
                        <a:pt x="66" y="177"/>
                      </a:cubicBezTo>
                      <a:cubicBezTo>
                        <a:pt x="63" y="177"/>
                        <a:pt x="63" y="179"/>
                        <a:pt x="61" y="180"/>
                      </a:cubicBezTo>
                      <a:cubicBezTo>
                        <a:pt x="61" y="180"/>
                        <a:pt x="60" y="181"/>
                        <a:pt x="60" y="181"/>
                      </a:cubicBezTo>
                      <a:cubicBezTo>
                        <a:pt x="60" y="181"/>
                        <a:pt x="59" y="182"/>
                        <a:pt x="59" y="182"/>
                      </a:cubicBezTo>
                      <a:cubicBezTo>
                        <a:pt x="58" y="183"/>
                        <a:pt x="59" y="185"/>
                        <a:pt x="58" y="186"/>
                      </a:cubicBezTo>
                      <a:cubicBezTo>
                        <a:pt x="59" y="188"/>
                        <a:pt x="58" y="189"/>
                        <a:pt x="58" y="191"/>
                      </a:cubicBezTo>
                      <a:cubicBezTo>
                        <a:pt x="58" y="191"/>
                        <a:pt x="58" y="191"/>
                        <a:pt x="58" y="191"/>
                      </a:cubicBezTo>
                      <a:cubicBezTo>
                        <a:pt x="58" y="191"/>
                        <a:pt x="58" y="192"/>
                        <a:pt x="58" y="192"/>
                      </a:cubicBezTo>
                      <a:cubicBezTo>
                        <a:pt x="58" y="192"/>
                        <a:pt x="58" y="192"/>
                        <a:pt x="58" y="192"/>
                      </a:cubicBezTo>
                      <a:cubicBezTo>
                        <a:pt x="58" y="192"/>
                        <a:pt x="58" y="191"/>
                        <a:pt x="58" y="191"/>
                      </a:cubicBezTo>
                      <a:cubicBezTo>
                        <a:pt x="57" y="190"/>
                        <a:pt x="57" y="190"/>
                        <a:pt x="56" y="190"/>
                      </a:cubicBezTo>
                      <a:cubicBezTo>
                        <a:pt x="55" y="189"/>
                        <a:pt x="55" y="190"/>
                        <a:pt x="54" y="189"/>
                      </a:cubicBezTo>
                      <a:cubicBezTo>
                        <a:pt x="52" y="189"/>
                        <a:pt x="51" y="186"/>
                        <a:pt x="51" y="184"/>
                      </a:cubicBezTo>
                      <a:cubicBezTo>
                        <a:pt x="52" y="182"/>
                        <a:pt x="53" y="180"/>
                        <a:pt x="54" y="178"/>
                      </a:cubicBezTo>
                      <a:cubicBezTo>
                        <a:pt x="54" y="177"/>
                        <a:pt x="53" y="175"/>
                        <a:pt x="52" y="175"/>
                      </a:cubicBezTo>
                      <a:cubicBezTo>
                        <a:pt x="51" y="174"/>
                        <a:pt x="49" y="175"/>
                        <a:pt x="48" y="173"/>
                      </a:cubicBezTo>
                      <a:cubicBezTo>
                        <a:pt x="49" y="172"/>
                        <a:pt x="50" y="171"/>
                        <a:pt x="50" y="170"/>
                      </a:cubicBezTo>
                      <a:cubicBezTo>
                        <a:pt x="50" y="169"/>
                        <a:pt x="50" y="168"/>
                        <a:pt x="51" y="167"/>
                      </a:cubicBezTo>
                      <a:cubicBezTo>
                        <a:pt x="51" y="166"/>
                        <a:pt x="52" y="165"/>
                        <a:pt x="52" y="164"/>
                      </a:cubicBezTo>
                      <a:cubicBezTo>
                        <a:pt x="50" y="163"/>
                        <a:pt x="49" y="163"/>
                        <a:pt x="48" y="164"/>
                      </a:cubicBezTo>
                      <a:cubicBezTo>
                        <a:pt x="47" y="165"/>
                        <a:pt x="47" y="165"/>
                        <a:pt x="47" y="166"/>
                      </a:cubicBezTo>
                      <a:cubicBezTo>
                        <a:pt x="46" y="166"/>
                        <a:pt x="46" y="167"/>
                        <a:pt x="45" y="167"/>
                      </a:cubicBezTo>
                      <a:cubicBezTo>
                        <a:pt x="45" y="167"/>
                        <a:pt x="44" y="167"/>
                        <a:pt x="43" y="167"/>
                      </a:cubicBezTo>
                      <a:cubicBezTo>
                        <a:pt x="42" y="167"/>
                        <a:pt x="42" y="167"/>
                        <a:pt x="41" y="167"/>
                      </a:cubicBezTo>
                      <a:cubicBezTo>
                        <a:pt x="40" y="166"/>
                        <a:pt x="40" y="164"/>
                        <a:pt x="40" y="163"/>
                      </a:cubicBezTo>
                      <a:cubicBezTo>
                        <a:pt x="39" y="162"/>
                        <a:pt x="39" y="160"/>
                        <a:pt x="39" y="160"/>
                      </a:cubicBezTo>
                      <a:cubicBezTo>
                        <a:pt x="39" y="159"/>
                        <a:pt x="39" y="158"/>
                        <a:pt x="39" y="157"/>
                      </a:cubicBezTo>
                      <a:cubicBezTo>
                        <a:pt x="40" y="155"/>
                        <a:pt x="40" y="154"/>
                        <a:pt x="41" y="152"/>
                      </a:cubicBezTo>
                      <a:cubicBezTo>
                        <a:pt x="42" y="151"/>
                        <a:pt x="41" y="150"/>
                        <a:pt x="42" y="149"/>
                      </a:cubicBezTo>
                      <a:cubicBezTo>
                        <a:pt x="42" y="148"/>
                        <a:pt x="44" y="148"/>
                        <a:pt x="46" y="147"/>
                      </a:cubicBezTo>
                      <a:cubicBezTo>
                        <a:pt x="47" y="147"/>
                        <a:pt x="48" y="146"/>
                        <a:pt x="49" y="146"/>
                      </a:cubicBezTo>
                      <a:cubicBezTo>
                        <a:pt x="50" y="147"/>
                        <a:pt x="50" y="147"/>
                        <a:pt x="51" y="148"/>
                      </a:cubicBezTo>
                      <a:cubicBezTo>
                        <a:pt x="51" y="148"/>
                        <a:pt x="52" y="149"/>
                        <a:pt x="53" y="149"/>
                      </a:cubicBezTo>
                      <a:cubicBezTo>
                        <a:pt x="54" y="149"/>
                        <a:pt x="55" y="147"/>
                        <a:pt x="56" y="147"/>
                      </a:cubicBezTo>
                      <a:cubicBezTo>
                        <a:pt x="57" y="147"/>
                        <a:pt x="59" y="149"/>
                        <a:pt x="59" y="149"/>
                      </a:cubicBezTo>
                      <a:cubicBezTo>
                        <a:pt x="60" y="150"/>
                        <a:pt x="60" y="150"/>
                        <a:pt x="60" y="152"/>
                      </a:cubicBezTo>
                      <a:cubicBezTo>
                        <a:pt x="61" y="153"/>
                        <a:pt x="61" y="154"/>
                        <a:pt x="61" y="154"/>
                      </a:cubicBezTo>
                      <a:cubicBezTo>
                        <a:pt x="61" y="155"/>
                        <a:pt x="61" y="156"/>
                        <a:pt x="61" y="157"/>
                      </a:cubicBezTo>
                      <a:cubicBezTo>
                        <a:pt x="61" y="157"/>
                        <a:pt x="61" y="158"/>
                        <a:pt x="61" y="158"/>
                      </a:cubicBezTo>
                      <a:cubicBezTo>
                        <a:pt x="61" y="159"/>
                        <a:pt x="61" y="159"/>
                        <a:pt x="62" y="159"/>
                      </a:cubicBezTo>
                      <a:cubicBezTo>
                        <a:pt x="63" y="159"/>
                        <a:pt x="63" y="159"/>
                        <a:pt x="63" y="158"/>
                      </a:cubicBezTo>
                      <a:cubicBezTo>
                        <a:pt x="63" y="158"/>
                        <a:pt x="63" y="158"/>
                        <a:pt x="63" y="158"/>
                      </a:cubicBezTo>
                      <a:cubicBezTo>
                        <a:pt x="63" y="158"/>
                        <a:pt x="64" y="155"/>
                        <a:pt x="64" y="154"/>
                      </a:cubicBezTo>
                      <a:cubicBezTo>
                        <a:pt x="64" y="154"/>
                        <a:pt x="64" y="153"/>
                        <a:pt x="64" y="153"/>
                      </a:cubicBezTo>
                      <a:cubicBezTo>
                        <a:pt x="64" y="152"/>
                        <a:pt x="64" y="151"/>
                        <a:pt x="64" y="150"/>
                      </a:cubicBezTo>
                      <a:cubicBezTo>
                        <a:pt x="64" y="148"/>
                        <a:pt x="66" y="147"/>
                        <a:pt x="67" y="146"/>
                      </a:cubicBezTo>
                      <a:cubicBezTo>
                        <a:pt x="67" y="146"/>
                        <a:pt x="67" y="146"/>
                        <a:pt x="67" y="146"/>
                      </a:cubicBezTo>
                      <a:cubicBezTo>
                        <a:pt x="68" y="146"/>
                        <a:pt x="69" y="145"/>
                        <a:pt x="70" y="145"/>
                      </a:cubicBezTo>
                      <a:cubicBezTo>
                        <a:pt x="70" y="144"/>
                        <a:pt x="70" y="145"/>
                        <a:pt x="70" y="145"/>
                      </a:cubicBezTo>
                      <a:cubicBezTo>
                        <a:pt x="72" y="144"/>
                        <a:pt x="74" y="143"/>
                        <a:pt x="74" y="141"/>
                      </a:cubicBezTo>
                      <a:cubicBezTo>
                        <a:pt x="75" y="140"/>
                        <a:pt x="74" y="139"/>
                        <a:pt x="75" y="138"/>
                      </a:cubicBezTo>
                      <a:cubicBezTo>
                        <a:pt x="75" y="137"/>
                        <a:pt x="76" y="137"/>
                        <a:pt x="76" y="136"/>
                      </a:cubicBezTo>
                      <a:cubicBezTo>
                        <a:pt x="76" y="136"/>
                        <a:pt x="77" y="135"/>
                        <a:pt x="77" y="134"/>
                      </a:cubicBezTo>
                      <a:cubicBezTo>
                        <a:pt x="80" y="133"/>
                        <a:pt x="84" y="129"/>
                        <a:pt x="88" y="128"/>
                      </a:cubicBezTo>
                      <a:cubicBezTo>
                        <a:pt x="89" y="128"/>
                        <a:pt x="89" y="128"/>
                        <a:pt x="90" y="128"/>
                      </a:cubicBezTo>
                      <a:cubicBezTo>
                        <a:pt x="90" y="128"/>
                        <a:pt x="91" y="127"/>
                        <a:pt x="91" y="127"/>
                      </a:cubicBezTo>
                      <a:cubicBezTo>
                        <a:pt x="92" y="127"/>
                        <a:pt x="93" y="128"/>
                        <a:pt x="93" y="128"/>
                      </a:cubicBezTo>
                      <a:cubicBezTo>
                        <a:pt x="94" y="128"/>
                        <a:pt x="95" y="128"/>
                        <a:pt x="96" y="128"/>
                      </a:cubicBezTo>
                      <a:cubicBezTo>
                        <a:pt x="96" y="128"/>
                        <a:pt x="97" y="128"/>
                        <a:pt x="97" y="128"/>
                      </a:cubicBezTo>
                      <a:cubicBezTo>
                        <a:pt x="97" y="128"/>
                        <a:pt x="97" y="127"/>
                        <a:pt x="97" y="127"/>
                      </a:cubicBezTo>
                      <a:cubicBezTo>
                        <a:pt x="98" y="127"/>
                        <a:pt x="98" y="127"/>
                        <a:pt x="98" y="127"/>
                      </a:cubicBezTo>
                      <a:cubicBezTo>
                        <a:pt x="100" y="127"/>
                        <a:pt x="103" y="127"/>
                        <a:pt x="103" y="124"/>
                      </a:cubicBezTo>
                      <a:cubicBezTo>
                        <a:pt x="103" y="124"/>
                        <a:pt x="102" y="124"/>
                        <a:pt x="103" y="123"/>
                      </a:cubicBezTo>
                      <a:cubicBezTo>
                        <a:pt x="101" y="122"/>
                        <a:pt x="100" y="124"/>
                        <a:pt x="99" y="123"/>
                      </a:cubicBezTo>
                      <a:cubicBezTo>
                        <a:pt x="97" y="122"/>
                        <a:pt x="99" y="119"/>
                        <a:pt x="98" y="117"/>
                      </a:cubicBezTo>
                      <a:cubicBezTo>
                        <a:pt x="97" y="116"/>
                        <a:pt x="96" y="117"/>
                        <a:pt x="95" y="117"/>
                      </a:cubicBezTo>
                      <a:cubicBezTo>
                        <a:pt x="93" y="118"/>
                        <a:pt x="92" y="119"/>
                        <a:pt x="91" y="117"/>
                      </a:cubicBezTo>
                      <a:cubicBezTo>
                        <a:pt x="92" y="116"/>
                        <a:pt x="93" y="116"/>
                        <a:pt x="94" y="115"/>
                      </a:cubicBezTo>
                      <a:cubicBezTo>
                        <a:pt x="95" y="115"/>
                        <a:pt x="96" y="114"/>
                        <a:pt x="97" y="114"/>
                      </a:cubicBezTo>
                      <a:cubicBezTo>
                        <a:pt x="99" y="114"/>
                        <a:pt x="102" y="115"/>
                        <a:pt x="104" y="115"/>
                      </a:cubicBezTo>
                      <a:cubicBezTo>
                        <a:pt x="104" y="115"/>
                        <a:pt x="105" y="115"/>
                        <a:pt x="105" y="115"/>
                      </a:cubicBezTo>
                      <a:cubicBezTo>
                        <a:pt x="105" y="115"/>
                        <a:pt x="106" y="115"/>
                        <a:pt x="106" y="115"/>
                      </a:cubicBezTo>
                      <a:cubicBezTo>
                        <a:pt x="107" y="115"/>
                        <a:pt x="108" y="114"/>
                        <a:pt x="109" y="113"/>
                      </a:cubicBezTo>
                      <a:cubicBezTo>
                        <a:pt x="111" y="113"/>
                        <a:pt x="112" y="113"/>
                        <a:pt x="112" y="111"/>
                      </a:cubicBezTo>
                      <a:cubicBezTo>
                        <a:pt x="113" y="110"/>
                        <a:pt x="112" y="109"/>
                        <a:pt x="111" y="109"/>
                      </a:cubicBezTo>
                      <a:cubicBezTo>
                        <a:pt x="110" y="107"/>
                        <a:pt x="109" y="105"/>
                        <a:pt x="108" y="105"/>
                      </a:cubicBezTo>
                      <a:cubicBezTo>
                        <a:pt x="108" y="103"/>
                        <a:pt x="107" y="103"/>
                        <a:pt x="107" y="102"/>
                      </a:cubicBezTo>
                      <a:cubicBezTo>
                        <a:pt x="107" y="101"/>
                        <a:pt x="108" y="100"/>
                        <a:pt x="108" y="99"/>
                      </a:cubicBezTo>
                      <a:cubicBezTo>
                        <a:pt x="108" y="98"/>
                        <a:pt x="108" y="98"/>
                        <a:pt x="108" y="97"/>
                      </a:cubicBezTo>
                      <a:cubicBezTo>
                        <a:pt x="108" y="97"/>
                        <a:pt x="108" y="96"/>
                        <a:pt x="108" y="96"/>
                      </a:cubicBezTo>
                      <a:cubicBezTo>
                        <a:pt x="108" y="95"/>
                        <a:pt x="108" y="93"/>
                        <a:pt x="107" y="92"/>
                      </a:cubicBezTo>
                      <a:cubicBezTo>
                        <a:pt x="106" y="92"/>
                        <a:pt x="105" y="95"/>
                        <a:pt x="103" y="95"/>
                      </a:cubicBezTo>
                      <a:cubicBezTo>
                        <a:pt x="103" y="95"/>
                        <a:pt x="103" y="94"/>
                        <a:pt x="102" y="94"/>
                      </a:cubicBezTo>
                      <a:cubicBezTo>
                        <a:pt x="101" y="93"/>
                        <a:pt x="101" y="92"/>
                        <a:pt x="101" y="91"/>
                      </a:cubicBezTo>
                      <a:cubicBezTo>
                        <a:pt x="101" y="90"/>
                        <a:pt x="102" y="89"/>
                        <a:pt x="102" y="88"/>
                      </a:cubicBezTo>
                      <a:cubicBezTo>
                        <a:pt x="102" y="87"/>
                        <a:pt x="101" y="86"/>
                        <a:pt x="101" y="85"/>
                      </a:cubicBezTo>
                      <a:cubicBezTo>
                        <a:pt x="100" y="84"/>
                        <a:pt x="100" y="84"/>
                        <a:pt x="99" y="83"/>
                      </a:cubicBezTo>
                      <a:cubicBezTo>
                        <a:pt x="99" y="83"/>
                        <a:pt x="98" y="83"/>
                        <a:pt x="97" y="83"/>
                      </a:cubicBezTo>
                      <a:cubicBezTo>
                        <a:pt x="96" y="83"/>
                        <a:pt x="96" y="83"/>
                        <a:pt x="95" y="83"/>
                      </a:cubicBezTo>
                      <a:cubicBezTo>
                        <a:pt x="94" y="84"/>
                        <a:pt x="94" y="85"/>
                        <a:pt x="93" y="85"/>
                      </a:cubicBezTo>
                      <a:cubicBezTo>
                        <a:pt x="93" y="86"/>
                        <a:pt x="93" y="87"/>
                        <a:pt x="92" y="88"/>
                      </a:cubicBezTo>
                      <a:cubicBezTo>
                        <a:pt x="91" y="89"/>
                        <a:pt x="90" y="90"/>
                        <a:pt x="90" y="91"/>
                      </a:cubicBezTo>
                      <a:cubicBezTo>
                        <a:pt x="90" y="93"/>
                        <a:pt x="90" y="96"/>
                        <a:pt x="88" y="98"/>
                      </a:cubicBezTo>
                      <a:cubicBezTo>
                        <a:pt x="87" y="99"/>
                        <a:pt x="86" y="99"/>
                        <a:pt x="85" y="100"/>
                      </a:cubicBezTo>
                      <a:cubicBezTo>
                        <a:pt x="83" y="103"/>
                        <a:pt x="83" y="107"/>
                        <a:pt x="80" y="107"/>
                      </a:cubicBezTo>
                      <a:cubicBezTo>
                        <a:pt x="79" y="105"/>
                        <a:pt x="79" y="103"/>
                        <a:pt x="80" y="99"/>
                      </a:cubicBezTo>
                      <a:cubicBezTo>
                        <a:pt x="80" y="98"/>
                        <a:pt x="79" y="98"/>
                        <a:pt x="78" y="98"/>
                      </a:cubicBezTo>
                      <a:cubicBezTo>
                        <a:pt x="78" y="98"/>
                        <a:pt x="78" y="97"/>
                        <a:pt x="78" y="97"/>
                      </a:cubicBezTo>
                      <a:cubicBezTo>
                        <a:pt x="77" y="97"/>
                        <a:pt x="77" y="97"/>
                        <a:pt x="76" y="96"/>
                      </a:cubicBezTo>
                      <a:cubicBezTo>
                        <a:pt x="76" y="96"/>
                        <a:pt x="76" y="96"/>
                        <a:pt x="76" y="95"/>
                      </a:cubicBezTo>
                      <a:cubicBezTo>
                        <a:pt x="76" y="95"/>
                        <a:pt x="75" y="94"/>
                        <a:pt x="75" y="93"/>
                      </a:cubicBezTo>
                      <a:cubicBezTo>
                        <a:pt x="75" y="92"/>
                        <a:pt x="74" y="92"/>
                        <a:pt x="74" y="91"/>
                      </a:cubicBezTo>
                      <a:cubicBezTo>
                        <a:pt x="74" y="91"/>
                        <a:pt x="74" y="91"/>
                        <a:pt x="74" y="91"/>
                      </a:cubicBezTo>
                      <a:cubicBezTo>
                        <a:pt x="74" y="91"/>
                        <a:pt x="73" y="91"/>
                        <a:pt x="73" y="91"/>
                      </a:cubicBezTo>
                      <a:cubicBezTo>
                        <a:pt x="73" y="90"/>
                        <a:pt x="72" y="90"/>
                        <a:pt x="71" y="89"/>
                      </a:cubicBezTo>
                      <a:cubicBezTo>
                        <a:pt x="71" y="89"/>
                        <a:pt x="72" y="88"/>
                        <a:pt x="72" y="87"/>
                      </a:cubicBezTo>
                      <a:cubicBezTo>
                        <a:pt x="70" y="86"/>
                        <a:pt x="69" y="84"/>
                        <a:pt x="72" y="81"/>
                      </a:cubicBezTo>
                      <a:cubicBezTo>
                        <a:pt x="72" y="80"/>
                        <a:pt x="74" y="80"/>
                        <a:pt x="75" y="79"/>
                      </a:cubicBezTo>
                      <a:cubicBezTo>
                        <a:pt x="76" y="78"/>
                        <a:pt x="77" y="78"/>
                        <a:pt x="77" y="77"/>
                      </a:cubicBezTo>
                      <a:cubicBezTo>
                        <a:pt x="78" y="77"/>
                        <a:pt x="79" y="76"/>
                        <a:pt x="80" y="76"/>
                      </a:cubicBezTo>
                      <a:cubicBezTo>
                        <a:pt x="82" y="75"/>
                        <a:pt x="84" y="76"/>
                        <a:pt x="85" y="75"/>
                      </a:cubicBezTo>
                      <a:cubicBezTo>
                        <a:pt x="86" y="76"/>
                        <a:pt x="85" y="77"/>
                        <a:pt x="86" y="78"/>
                      </a:cubicBezTo>
                      <a:cubicBezTo>
                        <a:pt x="87" y="79"/>
                        <a:pt x="89" y="78"/>
                        <a:pt x="89" y="77"/>
                      </a:cubicBezTo>
                      <a:cubicBezTo>
                        <a:pt x="90" y="75"/>
                        <a:pt x="89" y="75"/>
                        <a:pt x="89" y="73"/>
                      </a:cubicBezTo>
                      <a:cubicBezTo>
                        <a:pt x="91" y="72"/>
                        <a:pt x="94" y="72"/>
                        <a:pt x="95" y="70"/>
                      </a:cubicBezTo>
                      <a:cubicBezTo>
                        <a:pt x="96" y="69"/>
                        <a:pt x="96" y="68"/>
                        <a:pt x="95" y="67"/>
                      </a:cubicBezTo>
                      <a:cubicBezTo>
                        <a:pt x="95" y="67"/>
                        <a:pt x="95" y="65"/>
                        <a:pt x="96" y="63"/>
                      </a:cubicBezTo>
                      <a:cubicBezTo>
                        <a:pt x="97" y="62"/>
                        <a:pt x="99" y="61"/>
                        <a:pt x="101" y="61"/>
                      </a:cubicBezTo>
                      <a:cubicBezTo>
                        <a:pt x="103" y="61"/>
                        <a:pt x="103" y="63"/>
                        <a:pt x="104" y="64"/>
                      </a:cubicBezTo>
                      <a:cubicBezTo>
                        <a:pt x="104" y="65"/>
                        <a:pt x="104" y="65"/>
                        <a:pt x="105" y="65"/>
                      </a:cubicBezTo>
                      <a:cubicBezTo>
                        <a:pt x="105" y="67"/>
                        <a:pt x="107" y="68"/>
                        <a:pt x="106" y="70"/>
                      </a:cubicBezTo>
                      <a:cubicBezTo>
                        <a:pt x="105" y="71"/>
                        <a:pt x="104" y="73"/>
                        <a:pt x="103" y="74"/>
                      </a:cubicBezTo>
                      <a:cubicBezTo>
                        <a:pt x="103" y="75"/>
                        <a:pt x="102" y="76"/>
                        <a:pt x="101" y="76"/>
                      </a:cubicBezTo>
                      <a:cubicBezTo>
                        <a:pt x="99" y="76"/>
                        <a:pt x="96" y="76"/>
                        <a:pt x="95" y="80"/>
                      </a:cubicBezTo>
                      <a:cubicBezTo>
                        <a:pt x="96" y="81"/>
                        <a:pt x="98" y="80"/>
                        <a:pt x="98" y="80"/>
                      </a:cubicBezTo>
                      <a:cubicBezTo>
                        <a:pt x="100" y="81"/>
                        <a:pt x="102" y="82"/>
                        <a:pt x="102" y="83"/>
                      </a:cubicBezTo>
                      <a:cubicBezTo>
                        <a:pt x="103" y="84"/>
                        <a:pt x="103" y="84"/>
                        <a:pt x="103" y="85"/>
                      </a:cubicBezTo>
                      <a:cubicBezTo>
                        <a:pt x="104" y="85"/>
                        <a:pt x="105" y="85"/>
                        <a:pt x="106" y="86"/>
                      </a:cubicBezTo>
                      <a:cubicBezTo>
                        <a:pt x="106" y="86"/>
                        <a:pt x="107" y="87"/>
                        <a:pt x="108" y="86"/>
                      </a:cubicBezTo>
                      <a:cubicBezTo>
                        <a:pt x="109" y="84"/>
                        <a:pt x="105" y="84"/>
                        <a:pt x="106" y="82"/>
                      </a:cubicBezTo>
                      <a:cubicBezTo>
                        <a:pt x="108" y="80"/>
                        <a:pt x="109" y="85"/>
                        <a:pt x="111" y="82"/>
                      </a:cubicBezTo>
                      <a:cubicBezTo>
                        <a:pt x="112" y="80"/>
                        <a:pt x="109" y="79"/>
                        <a:pt x="110" y="77"/>
                      </a:cubicBezTo>
                      <a:cubicBezTo>
                        <a:pt x="111" y="77"/>
                        <a:pt x="111" y="76"/>
                        <a:pt x="111" y="76"/>
                      </a:cubicBezTo>
                      <a:cubicBezTo>
                        <a:pt x="112" y="76"/>
                        <a:pt x="112" y="77"/>
                        <a:pt x="112" y="78"/>
                      </a:cubicBezTo>
                      <a:cubicBezTo>
                        <a:pt x="112" y="78"/>
                        <a:pt x="113" y="78"/>
                        <a:pt x="113" y="78"/>
                      </a:cubicBezTo>
                      <a:cubicBezTo>
                        <a:pt x="113" y="78"/>
                        <a:pt x="113" y="79"/>
                        <a:pt x="114" y="80"/>
                      </a:cubicBezTo>
                      <a:cubicBezTo>
                        <a:pt x="115" y="80"/>
                        <a:pt x="116" y="79"/>
                        <a:pt x="116" y="78"/>
                      </a:cubicBezTo>
                      <a:cubicBezTo>
                        <a:pt x="117" y="78"/>
                        <a:pt x="117" y="77"/>
                        <a:pt x="118" y="76"/>
                      </a:cubicBezTo>
                      <a:cubicBezTo>
                        <a:pt x="118" y="75"/>
                        <a:pt x="118" y="75"/>
                        <a:pt x="118" y="75"/>
                      </a:cubicBezTo>
                      <a:cubicBezTo>
                        <a:pt x="118" y="75"/>
                        <a:pt x="118" y="74"/>
                        <a:pt x="118" y="74"/>
                      </a:cubicBezTo>
                      <a:cubicBezTo>
                        <a:pt x="118" y="72"/>
                        <a:pt x="115" y="71"/>
                        <a:pt x="115" y="70"/>
                      </a:cubicBezTo>
                      <a:cubicBezTo>
                        <a:pt x="114" y="69"/>
                        <a:pt x="114" y="69"/>
                        <a:pt x="114" y="68"/>
                      </a:cubicBezTo>
                      <a:cubicBezTo>
                        <a:pt x="114" y="66"/>
                        <a:pt x="114" y="66"/>
                        <a:pt x="114" y="65"/>
                      </a:cubicBezTo>
                      <a:cubicBezTo>
                        <a:pt x="114" y="62"/>
                        <a:pt x="111" y="62"/>
                        <a:pt x="111" y="60"/>
                      </a:cubicBezTo>
                      <a:cubicBezTo>
                        <a:pt x="111" y="59"/>
                        <a:pt x="112" y="58"/>
                        <a:pt x="112" y="57"/>
                      </a:cubicBezTo>
                      <a:cubicBezTo>
                        <a:pt x="111" y="56"/>
                        <a:pt x="109" y="56"/>
                        <a:pt x="108" y="56"/>
                      </a:cubicBezTo>
                      <a:cubicBezTo>
                        <a:pt x="108" y="55"/>
                        <a:pt x="108" y="53"/>
                        <a:pt x="108" y="52"/>
                      </a:cubicBezTo>
                      <a:cubicBezTo>
                        <a:pt x="107" y="52"/>
                        <a:pt x="106" y="52"/>
                        <a:pt x="105" y="52"/>
                      </a:cubicBezTo>
                      <a:cubicBezTo>
                        <a:pt x="105" y="52"/>
                        <a:pt x="104" y="52"/>
                        <a:pt x="103" y="52"/>
                      </a:cubicBezTo>
                      <a:cubicBezTo>
                        <a:pt x="103" y="52"/>
                        <a:pt x="102" y="52"/>
                        <a:pt x="102" y="51"/>
                      </a:cubicBezTo>
                      <a:cubicBezTo>
                        <a:pt x="100" y="51"/>
                        <a:pt x="98" y="51"/>
                        <a:pt x="97" y="51"/>
                      </a:cubicBezTo>
                      <a:cubicBezTo>
                        <a:pt x="96" y="51"/>
                        <a:pt x="96" y="51"/>
                        <a:pt x="95" y="52"/>
                      </a:cubicBezTo>
                      <a:cubicBezTo>
                        <a:pt x="94" y="52"/>
                        <a:pt x="92" y="54"/>
                        <a:pt x="92" y="55"/>
                      </a:cubicBezTo>
                      <a:cubicBezTo>
                        <a:pt x="91" y="56"/>
                        <a:pt x="92" y="56"/>
                        <a:pt x="92" y="57"/>
                      </a:cubicBezTo>
                      <a:cubicBezTo>
                        <a:pt x="92" y="59"/>
                        <a:pt x="92" y="60"/>
                        <a:pt x="92" y="61"/>
                      </a:cubicBezTo>
                      <a:cubicBezTo>
                        <a:pt x="92" y="62"/>
                        <a:pt x="94" y="63"/>
                        <a:pt x="93" y="64"/>
                      </a:cubicBezTo>
                      <a:cubicBezTo>
                        <a:pt x="93" y="64"/>
                        <a:pt x="92" y="66"/>
                        <a:pt x="91" y="66"/>
                      </a:cubicBezTo>
                      <a:cubicBezTo>
                        <a:pt x="90" y="67"/>
                        <a:pt x="90" y="68"/>
                        <a:pt x="88" y="69"/>
                      </a:cubicBezTo>
                      <a:cubicBezTo>
                        <a:pt x="88" y="68"/>
                        <a:pt x="88" y="68"/>
                        <a:pt x="88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6" y="66"/>
                        <a:pt x="86" y="64"/>
                        <a:pt x="85" y="63"/>
                      </a:cubicBezTo>
                      <a:cubicBezTo>
                        <a:pt x="86" y="62"/>
                        <a:pt x="85" y="61"/>
                        <a:pt x="85" y="60"/>
                      </a:cubicBezTo>
                      <a:cubicBezTo>
                        <a:pt x="86" y="59"/>
                        <a:pt x="87" y="59"/>
                        <a:pt x="87" y="58"/>
                      </a:cubicBezTo>
                      <a:cubicBezTo>
                        <a:pt x="87" y="56"/>
                        <a:pt x="85" y="56"/>
                        <a:pt x="86" y="54"/>
                      </a:cubicBezTo>
                      <a:cubicBezTo>
                        <a:pt x="87" y="53"/>
                        <a:pt x="87" y="53"/>
                        <a:pt x="88" y="52"/>
                      </a:cubicBezTo>
                      <a:cubicBezTo>
                        <a:pt x="89" y="52"/>
                        <a:pt x="90" y="52"/>
                        <a:pt x="91" y="52"/>
                      </a:cubicBezTo>
                      <a:cubicBezTo>
                        <a:pt x="91" y="52"/>
                        <a:pt x="92" y="51"/>
                        <a:pt x="92" y="51"/>
                      </a:cubicBezTo>
                      <a:cubicBezTo>
                        <a:pt x="92" y="51"/>
                        <a:pt x="92" y="51"/>
                        <a:pt x="92" y="51"/>
                      </a:cubicBezTo>
                      <a:cubicBezTo>
                        <a:pt x="92" y="51"/>
                        <a:pt x="93" y="50"/>
                        <a:pt x="93" y="50"/>
                      </a:cubicBezTo>
                      <a:cubicBezTo>
                        <a:pt x="93" y="50"/>
                        <a:pt x="93" y="50"/>
                        <a:pt x="93" y="50"/>
                      </a:cubicBezTo>
                      <a:cubicBezTo>
                        <a:pt x="94" y="49"/>
                        <a:pt x="95" y="46"/>
                        <a:pt x="96" y="45"/>
                      </a:cubicBezTo>
                      <a:cubicBezTo>
                        <a:pt x="97" y="45"/>
                        <a:pt x="98" y="45"/>
                        <a:pt x="100" y="45"/>
                      </a:cubicBezTo>
                      <a:cubicBezTo>
                        <a:pt x="102" y="45"/>
                        <a:pt x="105" y="44"/>
                        <a:pt x="106" y="44"/>
                      </a:cubicBezTo>
                      <a:cubicBezTo>
                        <a:pt x="107" y="43"/>
                        <a:pt x="108" y="42"/>
                        <a:pt x="109" y="41"/>
                      </a:cubicBezTo>
                      <a:cubicBezTo>
                        <a:pt x="109" y="40"/>
                        <a:pt x="110" y="39"/>
                        <a:pt x="111" y="39"/>
                      </a:cubicBezTo>
                      <a:cubicBezTo>
                        <a:pt x="111" y="39"/>
                        <a:pt x="111" y="38"/>
                        <a:pt x="111" y="38"/>
                      </a:cubicBezTo>
                      <a:cubicBezTo>
                        <a:pt x="112" y="37"/>
                        <a:pt x="114" y="36"/>
                        <a:pt x="115" y="35"/>
                      </a:cubicBezTo>
                      <a:cubicBezTo>
                        <a:pt x="115" y="34"/>
                        <a:pt x="116" y="34"/>
                        <a:pt x="117" y="34"/>
                      </a:cubicBezTo>
                      <a:cubicBezTo>
                        <a:pt x="118" y="33"/>
                        <a:pt x="118" y="31"/>
                        <a:pt x="120" y="30"/>
                      </a:cubicBezTo>
                      <a:cubicBezTo>
                        <a:pt x="120" y="30"/>
                        <a:pt x="120" y="30"/>
                        <a:pt x="120" y="30"/>
                      </a:cubicBezTo>
                      <a:cubicBezTo>
                        <a:pt x="122" y="29"/>
                        <a:pt x="124" y="28"/>
                        <a:pt x="126" y="27"/>
                      </a:cubicBezTo>
                      <a:cubicBezTo>
                        <a:pt x="127" y="26"/>
                        <a:pt x="127" y="26"/>
                        <a:pt x="128" y="25"/>
                      </a:cubicBezTo>
                      <a:cubicBezTo>
                        <a:pt x="129" y="25"/>
                        <a:pt x="130" y="24"/>
                        <a:pt x="130" y="24"/>
                      </a:cubicBezTo>
                      <a:cubicBezTo>
                        <a:pt x="131" y="24"/>
                        <a:pt x="132" y="24"/>
                        <a:pt x="132" y="23"/>
                      </a:cubicBezTo>
                      <a:cubicBezTo>
                        <a:pt x="132" y="23"/>
                        <a:pt x="133" y="23"/>
                        <a:pt x="133" y="23"/>
                      </a:cubicBezTo>
                      <a:cubicBezTo>
                        <a:pt x="133" y="23"/>
                        <a:pt x="133" y="23"/>
                        <a:pt x="134" y="23"/>
                      </a:cubicBezTo>
                      <a:cubicBezTo>
                        <a:pt x="134" y="23"/>
                        <a:pt x="134" y="22"/>
                        <a:pt x="134" y="22"/>
                      </a:cubicBezTo>
                      <a:cubicBezTo>
                        <a:pt x="135" y="22"/>
                        <a:pt x="136" y="21"/>
                        <a:pt x="136" y="20"/>
                      </a:cubicBezTo>
                      <a:cubicBezTo>
                        <a:pt x="136" y="20"/>
                        <a:pt x="135" y="19"/>
                        <a:pt x="134" y="18"/>
                      </a:cubicBezTo>
                      <a:cubicBezTo>
                        <a:pt x="134" y="18"/>
                        <a:pt x="133" y="18"/>
                        <a:pt x="132" y="18"/>
                      </a:cubicBezTo>
                      <a:cubicBezTo>
                        <a:pt x="130" y="18"/>
                        <a:pt x="128" y="18"/>
                        <a:pt x="126" y="18"/>
                      </a:cubicBezTo>
                      <a:cubicBezTo>
                        <a:pt x="125" y="18"/>
                        <a:pt x="124" y="19"/>
                        <a:pt x="123" y="19"/>
                      </a:cubicBezTo>
                      <a:cubicBezTo>
                        <a:pt x="122" y="19"/>
                        <a:pt x="121" y="18"/>
                        <a:pt x="121" y="18"/>
                      </a:cubicBezTo>
                      <a:cubicBezTo>
                        <a:pt x="120" y="18"/>
                        <a:pt x="119" y="19"/>
                        <a:pt x="118" y="19"/>
                      </a:cubicBezTo>
                      <a:cubicBezTo>
                        <a:pt x="116" y="20"/>
                        <a:pt x="114" y="20"/>
                        <a:pt x="112" y="21"/>
                      </a:cubicBezTo>
                      <a:cubicBezTo>
                        <a:pt x="111" y="21"/>
                        <a:pt x="111" y="21"/>
                        <a:pt x="111" y="20"/>
                      </a:cubicBezTo>
                      <a:cubicBezTo>
                        <a:pt x="127" y="15"/>
                        <a:pt x="144" y="11"/>
                        <a:pt x="162" y="11"/>
                      </a:cubicBezTo>
                      <a:cubicBezTo>
                        <a:pt x="194" y="11"/>
                        <a:pt x="223" y="21"/>
                        <a:pt x="247" y="37"/>
                      </a:cubicBezTo>
                      <a:cubicBezTo>
                        <a:pt x="246" y="38"/>
                        <a:pt x="245" y="38"/>
                        <a:pt x="245" y="39"/>
                      </a:cubicBezTo>
                      <a:cubicBezTo>
                        <a:pt x="244" y="40"/>
                        <a:pt x="243" y="41"/>
                        <a:pt x="243" y="41"/>
                      </a:cubicBezTo>
                      <a:cubicBezTo>
                        <a:pt x="243" y="41"/>
                        <a:pt x="243" y="42"/>
                        <a:pt x="243" y="43"/>
                      </a:cubicBezTo>
                      <a:cubicBezTo>
                        <a:pt x="242" y="44"/>
                        <a:pt x="241" y="45"/>
                        <a:pt x="241" y="47"/>
                      </a:cubicBezTo>
                      <a:cubicBezTo>
                        <a:pt x="241" y="47"/>
                        <a:pt x="242" y="47"/>
                        <a:pt x="241" y="48"/>
                      </a:cubicBezTo>
                      <a:cubicBezTo>
                        <a:pt x="242" y="49"/>
                        <a:pt x="244" y="50"/>
                        <a:pt x="245" y="51"/>
                      </a:cubicBezTo>
                      <a:cubicBezTo>
                        <a:pt x="246" y="52"/>
                        <a:pt x="248" y="52"/>
                        <a:pt x="250" y="51"/>
                      </a:cubicBezTo>
                      <a:cubicBezTo>
                        <a:pt x="249" y="49"/>
                        <a:pt x="248" y="49"/>
                        <a:pt x="247" y="48"/>
                      </a:cubicBezTo>
                      <a:cubicBezTo>
                        <a:pt x="247" y="46"/>
                        <a:pt x="247" y="44"/>
                        <a:pt x="247" y="44"/>
                      </a:cubicBezTo>
                      <a:cubicBezTo>
                        <a:pt x="247" y="43"/>
                        <a:pt x="248" y="42"/>
                        <a:pt x="248" y="42"/>
                      </a:cubicBezTo>
                      <a:cubicBezTo>
                        <a:pt x="249" y="41"/>
                        <a:pt x="250" y="40"/>
                        <a:pt x="250" y="40"/>
                      </a:cubicBezTo>
                      <a:cubicBezTo>
                        <a:pt x="254" y="42"/>
                        <a:pt x="258" y="46"/>
                        <a:pt x="262" y="49"/>
                      </a:cubicBezTo>
                      <a:cubicBezTo>
                        <a:pt x="262" y="50"/>
                        <a:pt x="261" y="50"/>
                        <a:pt x="261" y="51"/>
                      </a:cubicBezTo>
                      <a:cubicBezTo>
                        <a:pt x="261" y="52"/>
                        <a:pt x="262" y="53"/>
                        <a:pt x="261" y="55"/>
                      </a:cubicBezTo>
                      <a:cubicBezTo>
                        <a:pt x="261" y="55"/>
                        <a:pt x="262" y="56"/>
                        <a:pt x="262" y="56"/>
                      </a:cubicBezTo>
                      <a:cubicBezTo>
                        <a:pt x="262" y="56"/>
                        <a:pt x="261" y="56"/>
                        <a:pt x="261" y="56"/>
                      </a:cubicBezTo>
                      <a:cubicBezTo>
                        <a:pt x="261" y="56"/>
                        <a:pt x="260" y="55"/>
                        <a:pt x="260" y="55"/>
                      </a:cubicBezTo>
                      <a:cubicBezTo>
                        <a:pt x="260" y="55"/>
                        <a:pt x="259" y="55"/>
                        <a:pt x="259" y="55"/>
                      </a:cubicBezTo>
                      <a:cubicBezTo>
                        <a:pt x="258" y="54"/>
                        <a:pt x="257" y="54"/>
                        <a:pt x="255" y="54"/>
                      </a:cubicBezTo>
                      <a:cubicBezTo>
                        <a:pt x="254" y="53"/>
                        <a:pt x="252" y="52"/>
                        <a:pt x="252" y="53"/>
                      </a:cubicBezTo>
                      <a:cubicBezTo>
                        <a:pt x="252" y="55"/>
                        <a:pt x="254" y="54"/>
                        <a:pt x="254" y="56"/>
                      </a:cubicBezTo>
                      <a:cubicBezTo>
                        <a:pt x="253" y="57"/>
                        <a:pt x="252" y="57"/>
                        <a:pt x="251" y="57"/>
                      </a:cubicBezTo>
                      <a:cubicBezTo>
                        <a:pt x="249" y="57"/>
                        <a:pt x="248" y="57"/>
                        <a:pt x="247" y="57"/>
                      </a:cubicBezTo>
                      <a:cubicBezTo>
                        <a:pt x="246" y="57"/>
                        <a:pt x="245" y="58"/>
                        <a:pt x="244" y="58"/>
                      </a:cubicBezTo>
                      <a:cubicBezTo>
                        <a:pt x="244" y="58"/>
                        <a:pt x="243" y="58"/>
                        <a:pt x="242" y="58"/>
                      </a:cubicBezTo>
                      <a:cubicBezTo>
                        <a:pt x="242" y="59"/>
                        <a:pt x="241" y="59"/>
                        <a:pt x="241" y="59"/>
                      </a:cubicBezTo>
                      <a:cubicBezTo>
                        <a:pt x="241" y="59"/>
                        <a:pt x="240" y="59"/>
                        <a:pt x="240" y="60"/>
                      </a:cubicBezTo>
                      <a:cubicBezTo>
                        <a:pt x="240" y="60"/>
                        <a:pt x="240" y="60"/>
                        <a:pt x="240" y="60"/>
                      </a:cubicBezTo>
                      <a:cubicBezTo>
                        <a:pt x="240" y="60"/>
                        <a:pt x="239" y="60"/>
                        <a:pt x="239" y="60"/>
                      </a:cubicBezTo>
                      <a:cubicBezTo>
                        <a:pt x="238" y="61"/>
                        <a:pt x="238" y="63"/>
                        <a:pt x="236" y="62"/>
                      </a:cubicBezTo>
                      <a:cubicBezTo>
                        <a:pt x="235" y="62"/>
                        <a:pt x="236" y="59"/>
                        <a:pt x="234" y="59"/>
                      </a:cubicBezTo>
                      <a:cubicBezTo>
                        <a:pt x="232" y="59"/>
                        <a:pt x="234" y="63"/>
                        <a:pt x="232" y="63"/>
                      </a:cubicBezTo>
                      <a:cubicBezTo>
                        <a:pt x="232" y="63"/>
                        <a:pt x="231" y="62"/>
                        <a:pt x="230" y="63"/>
                      </a:cubicBezTo>
                      <a:cubicBezTo>
                        <a:pt x="229" y="63"/>
                        <a:pt x="228" y="64"/>
                        <a:pt x="228" y="65"/>
                      </a:cubicBezTo>
                      <a:cubicBezTo>
                        <a:pt x="228" y="65"/>
                        <a:pt x="228" y="66"/>
                        <a:pt x="228" y="66"/>
                      </a:cubicBezTo>
                      <a:cubicBezTo>
                        <a:pt x="227" y="66"/>
                        <a:pt x="227" y="67"/>
                        <a:pt x="227" y="67"/>
                      </a:cubicBezTo>
                      <a:cubicBezTo>
                        <a:pt x="226" y="68"/>
                        <a:pt x="226" y="69"/>
                        <a:pt x="225" y="69"/>
                      </a:cubicBezTo>
                      <a:cubicBezTo>
                        <a:pt x="224" y="69"/>
                        <a:pt x="221" y="67"/>
                        <a:pt x="222" y="65"/>
                      </a:cubicBezTo>
                      <a:cubicBezTo>
                        <a:pt x="221" y="64"/>
                        <a:pt x="221" y="64"/>
                        <a:pt x="221" y="63"/>
                      </a:cubicBezTo>
                      <a:cubicBezTo>
                        <a:pt x="220" y="63"/>
                        <a:pt x="219" y="63"/>
                        <a:pt x="220" y="62"/>
                      </a:cubicBezTo>
                      <a:cubicBezTo>
                        <a:pt x="221" y="62"/>
                        <a:pt x="223" y="63"/>
                        <a:pt x="224" y="63"/>
                      </a:cubicBezTo>
                      <a:cubicBezTo>
                        <a:pt x="227" y="63"/>
                        <a:pt x="229" y="63"/>
                        <a:pt x="229" y="61"/>
                      </a:cubicBezTo>
                      <a:cubicBezTo>
                        <a:pt x="229" y="60"/>
                        <a:pt x="228" y="59"/>
                        <a:pt x="227" y="58"/>
                      </a:cubicBezTo>
                      <a:cubicBezTo>
                        <a:pt x="227" y="58"/>
                        <a:pt x="227" y="58"/>
                        <a:pt x="227" y="58"/>
                      </a:cubicBezTo>
                      <a:cubicBezTo>
                        <a:pt x="227" y="58"/>
                        <a:pt x="226" y="57"/>
                        <a:pt x="226" y="57"/>
                      </a:cubicBezTo>
                      <a:cubicBezTo>
                        <a:pt x="225" y="56"/>
                        <a:pt x="223" y="55"/>
                        <a:pt x="221" y="55"/>
                      </a:cubicBezTo>
                      <a:cubicBezTo>
                        <a:pt x="221" y="54"/>
                        <a:pt x="221" y="54"/>
                        <a:pt x="220" y="54"/>
                      </a:cubicBezTo>
                      <a:cubicBezTo>
                        <a:pt x="220" y="54"/>
                        <a:pt x="219" y="54"/>
                        <a:pt x="218" y="53"/>
                      </a:cubicBezTo>
                      <a:cubicBezTo>
                        <a:pt x="218" y="53"/>
                        <a:pt x="218" y="53"/>
                        <a:pt x="218" y="53"/>
                      </a:cubicBezTo>
                      <a:cubicBezTo>
                        <a:pt x="217" y="52"/>
                        <a:pt x="217" y="53"/>
                        <a:pt x="217" y="52"/>
                      </a:cubicBezTo>
                      <a:cubicBezTo>
                        <a:pt x="217" y="52"/>
                        <a:pt x="216" y="52"/>
                        <a:pt x="216" y="52"/>
                      </a:cubicBezTo>
                      <a:cubicBezTo>
                        <a:pt x="216" y="52"/>
                        <a:pt x="216" y="52"/>
                        <a:pt x="216" y="52"/>
                      </a:cubicBezTo>
                      <a:cubicBezTo>
                        <a:pt x="215" y="51"/>
                        <a:pt x="215" y="51"/>
                        <a:pt x="215" y="51"/>
                      </a:cubicBezTo>
                      <a:cubicBezTo>
                        <a:pt x="214" y="49"/>
                        <a:pt x="213" y="48"/>
                        <a:pt x="212" y="48"/>
                      </a:cubicBezTo>
                      <a:cubicBezTo>
                        <a:pt x="209" y="48"/>
                        <a:pt x="205" y="48"/>
                        <a:pt x="204" y="49"/>
                      </a:cubicBezTo>
                      <a:cubicBezTo>
                        <a:pt x="203" y="49"/>
                        <a:pt x="201" y="49"/>
                        <a:pt x="200" y="50"/>
                      </a:cubicBezTo>
                      <a:cubicBezTo>
                        <a:pt x="199" y="50"/>
                        <a:pt x="198" y="53"/>
                        <a:pt x="197" y="54"/>
                      </a:cubicBezTo>
                      <a:cubicBezTo>
                        <a:pt x="195" y="55"/>
                        <a:pt x="193" y="55"/>
                        <a:pt x="193" y="57"/>
                      </a:cubicBezTo>
                      <a:cubicBezTo>
                        <a:pt x="193" y="59"/>
                        <a:pt x="195" y="58"/>
                        <a:pt x="195" y="59"/>
                      </a:cubicBezTo>
                      <a:cubicBezTo>
                        <a:pt x="193" y="62"/>
                        <a:pt x="191" y="65"/>
                        <a:pt x="188" y="67"/>
                      </a:cubicBezTo>
                      <a:cubicBezTo>
                        <a:pt x="186" y="68"/>
                        <a:pt x="185" y="70"/>
                        <a:pt x="183" y="72"/>
                      </a:cubicBezTo>
                      <a:cubicBezTo>
                        <a:pt x="182" y="72"/>
                        <a:pt x="181" y="73"/>
                        <a:pt x="180" y="73"/>
                      </a:cubicBezTo>
                      <a:cubicBezTo>
                        <a:pt x="180" y="78"/>
                        <a:pt x="180" y="82"/>
                        <a:pt x="183" y="84"/>
                      </a:cubicBezTo>
                      <a:cubicBezTo>
                        <a:pt x="183" y="84"/>
                        <a:pt x="183" y="84"/>
                        <a:pt x="184" y="84"/>
                      </a:cubicBezTo>
                      <a:cubicBezTo>
                        <a:pt x="184" y="84"/>
                        <a:pt x="185" y="83"/>
                        <a:pt x="185" y="83"/>
                      </a:cubicBezTo>
                      <a:cubicBezTo>
                        <a:pt x="186" y="83"/>
                        <a:pt x="186" y="83"/>
                        <a:pt x="187" y="83"/>
                      </a:cubicBezTo>
                      <a:cubicBezTo>
                        <a:pt x="187" y="83"/>
                        <a:pt x="187" y="82"/>
                        <a:pt x="187" y="82"/>
                      </a:cubicBezTo>
                      <a:cubicBezTo>
                        <a:pt x="188" y="82"/>
                        <a:pt x="188" y="82"/>
                        <a:pt x="188" y="82"/>
                      </a:cubicBezTo>
                      <a:cubicBezTo>
                        <a:pt x="189" y="82"/>
                        <a:pt x="189" y="83"/>
                        <a:pt x="189" y="84"/>
                      </a:cubicBezTo>
                      <a:cubicBezTo>
                        <a:pt x="190" y="85"/>
                        <a:pt x="190" y="85"/>
                        <a:pt x="190" y="86"/>
                      </a:cubicBezTo>
                      <a:cubicBezTo>
                        <a:pt x="191" y="87"/>
                        <a:pt x="191" y="88"/>
                        <a:pt x="192" y="90"/>
                      </a:cubicBezTo>
                      <a:cubicBezTo>
                        <a:pt x="193" y="90"/>
                        <a:pt x="194" y="89"/>
                        <a:pt x="195" y="88"/>
                      </a:cubicBezTo>
                      <a:cubicBezTo>
                        <a:pt x="195" y="88"/>
                        <a:pt x="196" y="88"/>
                        <a:pt x="196" y="88"/>
                      </a:cubicBezTo>
                      <a:cubicBezTo>
                        <a:pt x="197" y="86"/>
                        <a:pt x="196" y="84"/>
                        <a:pt x="197" y="83"/>
                      </a:cubicBezTo>
                      <a:cubicBezTo>
                        <a:pt x="197" y="82"/>
                        <a:pt x="199" y="82"/>
                        <a:pt x="199" y="80"/>
                      </a:cubicBezTo>
                      <a:cubicBezTo>
                        <a:pt x="198" y="79"/>
                        <a:pt x="197" y="79"/>
                        <a:pt x="197" y="77"/>
                      </a:cubicBezTo>
                      <a:cubicBezTo>
                        <a:pt x="197" y="77"/>
                        <a:pt x="197" y="76"/>
                        <a:pt x="197" y="74"/>
                      </a:cubicBezTo>
                      <a:cubicBezTo>
                        <a:pt x="198" y="72"/>
                        <a:pt x="199" y="70"/>
                        <a:pt x="201" y="69"/>
                      </a:cubicBezTo>
                      <a:cubicBezTo>
                        <a:pt x="202" y="69"/>
                        <a:pt x="202" y="68"/>
                        <a:pt x="203" y="68"/>
                      </a:cubicBezTo>
                      <a:cubicBezTo>
                        <a:pt x="203" y="67"/>
                        <a:pt x="203" y="65"/>
                        <a:pt x="203" y="65"/>
                      </a:cubicBezTo>
                      <a:cubicBezTo>
                        <a:pt x="203" y="65"/>
                        <a:pt x="203" y="65"/>
                        <a:pt x="203" y="64"/>
                      </a:cubicBezTo>
                      <a:cubicBezTo>
                        <a:pt x="204" y="63"/>
                        <a:pt x="207" y="63"/>
                        <a:pt x="208" y="65"/>
                      </a:cubicBezTo>
                      <a:cubicBezTo>
                        <a:pt x="208" y="65"/>
                        <a:pt x="207" y="66"/>
                        <a:pt x="207" y="66"/>
                      </a:cubicBezTo>
                      <a:cubicBezTo>
                        <a:pt x="206" y="69"/>
                        <a:pt x="204" y="70"/>
                        <a:pt x="203" y="72"/>
                      </a:cubicBezTo>
                      <a:cubicBezTo>
                        <a:pt x="204" y="73"/>
                        <a:pt x="204" y="74"/>
                        <a:pt x="204" y="76"/>
                      </a:cubicBezTo>
                      <a:cubicBezTo>
                        <a:pt x="205" y="77"/>
                        <a:pt x="205" y="79"/>
                        <a:pt x="207" y="79"/>
                      </a:cubicBezTo>
                      <a:cubicBezTo>
                        <a:pt x="208" y="79"/>
                        <a:pt x="208" y="78"/>
                        <a:pt x="210" y="77"/>
                      </a:cubicBezTo>
                      <a:cubicBezTo>
                        <a:pt x="210" y="77"/>
                        <a:pt x="211" y="77"/>
                        <a:pt x="211" y="77"/>
                      </a:cubicBezTo>
                      <a:cubicBezTo>
                        <a:pt x="211" y="77"/>
                        <a:pt x="212" y="77"/>
                        <a:pt x="212" y="77"/>
                      </a:cubicBezTo>
                      <a:cubicBezTo>
                        <a:pt x="212" y="77"/>
                        <a:pt x="212" y="77"/>
                        <a:pt x="213" y="77"/>
                      </a:cubicBezTo>
                      <a:cubicBezTo>
                        <a:pt x="214" y="76"/>
                        <a:pt x="214" y="75"/>
                        <a:pt x="215" y="75"/>
                      </a:cubicBezTo>
                      <a:cubicBezTo>
                        <a:pt x="216" y="75"/>
                        <a:pt x="216" y="75"/>
                        <a:pt x="217" y="76"/>
                      </a:cubicBezTo>
                      <a:cubicBezTo>
                        <a:pt x="217" y="76"/>
                        <a:pt x="218" y="76"/>
                        <a:pt x="217" y="77"/>
                      </a:cubicBezTo>
                      <a:cubicBezTo>
                        <a:pt x="217" y="78"/>
                        <a:pt x="216" y="78"/>
                        <a:pt x="215" y="79"/>
                      </a:cubicBezTo>
                      <a:cubicBezTo>
                        <a:pt x="215" y="79"/>
                        <a:pt x="214" y="80"/>
                        <a:pt x="214" y="80"/>
                      </a:cubicBezTo>
                      <a:cubicBezTo>
                        <a:pt x="214" y="80"/>
                        <a:pt x="213" y="80"/>
                        <a:pt x="213" y="80"/>
                      </a:cubicBezTo>
                      <a:cubicBezTo>
                        <a:pt x="212" y="80"/>
                        <a:pt x="211" y="80"/>
                        <a:pt x="211" y="80"/>
                      </a:cubicBezTo>
                      <a:cubicBezTo>
                        <a:pt x="210" y="81"/>
                        <a:pt x="210" y="81"/>
                        <a:pt x="209" y="81"/>
                      </a:cubicBezTo>
                      <a:cubicBezTo>
                        <a:pt x="208" y="82"/>
                        <a:pt x="207" y="81"/>
                        <a:pt x="207" y="82"/>
                      </a:cubicBezTo>
                      <a:cubicBezTo>
                        <a:pt x="206" y="83"/>
                        <a:pt x="207" y="85"/>
                        <a:pt x="206" y="86"/>
                      </a:cubicBezTo>
                      <a:cubicBezTo>
                        <a:pt x="205" y="86"/>
                        <a:pt x="205" y="85"/>
                        <a:pt x="204" y="85"/>
                      </a:cubicBezTo>
                      <a:cubicBezTo>
                        <a:pt x="203" y="86"/>
                        <a:pt x="203" y="88"/>
                        <a:pt x="202" y="89"/>
                      </a:cubicBezTo>
                      <a:cubicBezTo>
                        <a:pt x="202" y="90"/>
                        <a:pt x="200" y="91"/>
                        <a:pt x="200" y="91"/>
                      </a:cubicBezTo>
                      <a:cubicBezTo>
                        <a:pt x="198" y="92"/>
                        <a:pt x="197" y="93"/>
                        <a:pt x="196" y="93"/>
                      </a:cubicBezTo>
                      <a:cubicBezTo>
                        <a:pt x="195" y="93"/>
                        <a:pt x="195" y="94"/>
                        <a:pt x="195" y="94"/>
                      </a:cubicBezTo>
                      <a:cubicBezTo>
                        <a:pt x="194" y="94"/>
                        <a:pt x="193" y="94"/>
                        <a:pt x="192" y="94"/>
                      </a:cubicBezTo>
                      <a:cubicBezTo>
                        <a:pt x="191" y="94"/>
                        <a:pt x="191" y="94"/>
                        <a:pt x="190" y="94"/>
                      </a:cubicBezTo>
                      <a:cubicBezTo>
                        <a:pt x="189" y="95"/>
                        <a:pt x="188" y="95"/>
                        <a:pt x="186" y="95"/>
                      </a:cubicBezTo>
                      <a:cubicBezTo>
                        <a:pt x="186" y="95"/>
                        <a:pt x="185" y="95"/>
                        <a:pt x="184" y="96"/>
                      </a:cubicBezTo>
                      <a:cubicBezTo>
                        <a:pt x="183" y="96"/>
                        <a:pt x="181" y="96"/>
                        <a:pt x="181" y="96"/>
                      </a:cubicBezTo>
                      <a:cubicBezTo>
                        <a:pt x="180" y="96"/>
                        <a:pt x="180" y="97"/>
                        <a:pt x="179" y="97"/>
                      </a:cubicBezTo>
                      <a:cubicBezTo>
                        <a:pt x="179" y="98"/>
                        <a:pt x="179" y="99"/>
                        <a:pt x="179" y="99"/>
                      </a:cubicBezTo>
                      <a:cubicBezTo>
                        <a:pt x="178" y="100"/>
                        <a:pt x="177" y="100"/>
                        <a:pt x="177" y="101"/>
                      </a:cubicBezTo>
                      <a:cubicBezTo>
                        <a:pt x="175" y="102"/>
                        <a:pt x="174" y="103"/>
                        <a:pt x="173" y="105"/>
                      </a:cubicBezTo>
                      <a:cubicBezTo>
                        <a:pt x="172" y="105"/>
                        <a:pt x="170" y="105"/>
                        <a:pt x="169" y="106"/>
                      </a:cubicBezTo>
                      <a:cubicBezTo>
                        <a:pt x="168" y="106"/>
                        <a:pt x="166" y="106"/>
                        <a:pt x="166" y="107"/>
                      </a:cubicBezTo>
                      <a:cubicBezTo>
                        <a:pt x="166" y="108"/>
                        <a:pt x="168" y="109"/>
                        <a:pt x="169" y="110"/>
                      </a:cubicBezTo>
                      <a:cubicBezTo>
                        <a:pt x="169" y="110"/>
                        <a:pt x="170" y="111"/>
                        <a:pt x="170" y="112"/>
                      </a:cubicBezTo>
                      <a:cubicBezTo>
                        <a:pt x="171" y="113"/>
                        <a:pt x="171" y="113"/>
                        <a:pt x="171" y="114"/>
                      </a:cubicBezTo>
                      <a:cubicBezTo>
                        <a:pt x="171" y="115"/>
                        <a:pt x="171" y="117"/>
                        <a:pt x="170" y="118"/>
                      </a:cubicBezTo>
                      <a:cubicBezTo>
                        <a:pt x="167" y="117"/>
                        <a:pt x="163" y="117"/>
                        <a:pt x="160" y="118"/>
                      </a:cubicBezTo>
                      <a:cubicBezTo>
                        <a:pt x="160" y="118"/>
                        <a:pt x="160" y="118"/>
                        <a:pt x="159" y="118"/>
                      </a:cubicBezTo>
                      <a:cubicBezTo>
                        <a:pt x="159" y="120"/>
                        <a:pt x="160" y="122"/>
                        <a:pt x="160" y="124"/>
                      </a:cubicBezTo>
                      <a:cubicBezTo>
                        <a:pt x="160" y="125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60" y="131"/>
                      </a:cubicBezTo>
                      <a:cubicBezTo>
                        <a:pt x="161" y="131"/>
                        <a:pt x="161" y="131"/>
                        <a:pt x="162" y="131"/>
                      </a:cubicBezTo>
                      <a:cubicBezTo>
                        <a:pt x="163" y="132"/>
                        <a:pt x="164" y="133"/>
                        <a:pt x="165" y="133"/>
                      </a:cubicBezTo>
                      <a:cubicBezTo>
                        <a:pt x="166" y="132"/>
                        <a:pt x="166" y="132"/>
                        <a:pt x="168" y="132"/>
                      </a:cubicBezTo>
                      <a:cubicBezTo>
                        <a:pt x="169" y="132"/>
                        <a:pt x="169" y="131"/>
                        <a:pt x="170" y="131"/>
                      </a:cubicBezTo>
                      <a:cubicBezTo>
                        <a:pt x="170" y="131"/>
                        <a:pt x="170" y="131"/>
                        <a:pt x="170" y="131"/>
                      </a:cubicBezTo>
                      <a:cubicBezTo>
                        <a:pt x="171" y="130"/>
                        <a:pt x="172" y="130"/>
                        <a:pt x="172" y="129"/>
                      </a:cubicBezTo>
                      <a:cubicBezTo>
                        <a:pt x="172" y="129"/>
                        <a:pt x="172" y="129"/>
                        <a:pt x="172" y="128"/>
                      </a:cubicBezTo>
                      <a:cubicBezTo>
                        <a:pt x="173" y="128"/>
                        <a:pt x="173" y="126"/>
                        <a:pt x="173" y="125"/>
                      </a:cubicBezTo>
                      <a:cubicBezTo>
                        <a:pt x="174" y="124"/>
                        <a:pt x="174" y="123"/>
                        <a:pt x="175" y="123"/>
                      </a:cubicBezTo>
                      <a:cubicBezTo>
                        <a:pt x="175" y="122"/>
                        <a:pt x="176" y="122"/>
                        <a:pt x="176" y="122"/>
                      </a:cubicBezTo>
                      <a:cubicBezTo>
                        <a:pt x="177" y="122"/>
                        <a:pt x="177" y="121"/>
                        <a:pt x="177" y="121"/>
                      </a:cubicBezTo>
                      <a:cubicBezTo>
                        <a:pt x="177" y="119"/>
                        <a:pt x="178" y="118"/>
                        <a:pt x="179" y="118"/>
                      </a:cubicBezTo>
                      <a:cubicBezTo>
                        <a:pt x="180" y="118"/>
                        <a:pt x="181" y="118"/>
                        <a:pt x="182" y="119"/>
                      </a:cubicBezTo>
                      <a:cubicBezTo>
                        <a:pt x="183" y="118"/>
                        <a:pt x="184" y="116"/>
                        <a:pt x="186" y="116"/>
                      </a:cubicBezTo>
                      <a:cubicBezTo>
                        <a:pt x="187" y="117"/>
                        <a:pt x="188" y="118"/>
                        <a:pt x="188" y="119"/>
                      </a:cubicBezTo>
                      <a:cubicBezTo>
                        <a:pt x="189" y="121"/>
                        <a:pt x="190" y="122"/>
                        <a:pt x="191" y="123"/>
                      </a:cubicBezTo>
                      <a:cubicBezTo>
                        <a:pt x="193" y="124"/>
                        <a:pt x="195" y="125"/>
                        <a:pt x="195" y="127"/>
                      </a:cubicBezTo>
                      <a:cubicBezTo>
                        <a:pt x="195" y="128"/>
                        <a:pt x="195" y="128"/>
                        <a:pt x="194" y="129"/>
                      </a:cubicBezTo>
                      <a:cubicBezTo>
                        <a:pt x="194" y="130"/>
                        <a:pt x="193" y="129"/>
                        <a:pt x="193" y="130"/>
                      </a:cubicBezTo>
                      <a:cubicBezTo>
                        <a:pt x="193" y="130"/>
                        <a:pt x="194" y="131"/>
                        <a:pt x="194" y="132"/>
                      </a:cubicBezTo>
                      <a:cubicBezTo>
                        <a:pt x="195" y="131"/>
                        <a:pt x="195" y="130"/>
                        <a:pt x="195" y="130"/>
                      </a:cubicBezTo>
                      <a:cubicBezTo>
                        <a:pt x="196" y="129"/>
                        <a:pt x="197" y="129"/>
                        <a:pt x="197" y="128"/>
                      </a:cubicBezTo>
                      <a:cubicBezTo>
                        <a:pt x="197" y="127"/>
                        <a:pt x="197" y="127"/>
                        <a:pt x="197" y="126"/>
                      </a:cubicBezTo>
                      <a:cubicBezTo>
                        <a:pt x="197" y="125"/>
                        <a:pt x="199" y="126"/>
                        <a:pt x="199" y="125"/>
                      </a:cubicBezTo>
                      <a:cubicBezTo>
                        <a:pt x="198" y="123"/>
                        <a:pt x="196" y="123"/>
                        <a:pt x="195" y="122"/>
                      </a:cubicBezTo>
                      <a:cubicBezTo>
                        <a:pt x="195" y="122"/>
                        <a:pt x="195" y="121"/>
                        <a:pt x="195" y="121"/>
                      </a:cubicBezTo>
                      <a:cubicBezTo>
                        <a:pt x="195" y="121"/>
                        <a:pt x="195" y="121"/>
                        <a:pt x="194" y="121"/>
                      </a:cubicBezTo>
                      <a:cubicBezTo>
                        <a:pt x="193" y="121"/>
                        <a:pt x="193" y="120"/>
                        <a:pt x="193" y="119"/>
                      </a:cubicBezTo>
                      <a:cubicBezTo>
                        <a:pt x="192" y="118"/>
                        <a:pt x="189" y="116"/>
                        <a:pt x="191" y="114"/>
                      </a:cubicBezTo>
                      <a:cubicBezTo>
                        <a:pt x="193" y="114"/>
                        <a:pt x="194" y="117"/>
                        <a:pt x="196" y="118"/>
                      </a:cubicBezTo>
                      <a:cubicBezTo>
                        <a:pt x="197" y="119"/>
                        <a:pt x="197" y="119"/>
                        <a:pt x="198" y="120"/>
                      </a:cubicBezTo>
                      <a:cubicBezTo>
                        <a:pt x="199" y="120"/>
                        <a:pt x="200" y="121"/>
                        <a:pt x="201" y="122"/>
                      </a:cubicBezTo>
                      <a:cubicBezTo>
                        <a:pt x="201" y="123"/>
                        <a:pt x="201" y="124"/>
                        <a:pt x="201" y="125"/>
                      </a:cubicBezTo>
                      <a:cubicBezTo>
                        <a:pt x="201" y="126"/>
                        <a:pt x="202" y="126"/>
                        <a:pt x="202" y="127"/>
                      </a:cubicBezTo>
                      <a:cubicBezTo>
                        <a:pt x="203" y="129"/>
                        <a:pt x="203" y="132"/>
                        <a:pt x="205" y="132"/>
                      </a:cubicBezTo>
                      <a:cubicBezTo>
                        <a:pt x="206" y="131"/>
                        <a:pt x="208" y="132"/>
                        <a:pt x="208" y="130"/>
                      </a:cubicBezTo>
                      <a:cubicBezTo>
                        <a:pt x="209" y="128"/>
                        <a:pt x="206" y="128"/>
                        <a:pt x="206" y="126"/>
                      </a:cubicBezTo>
                      <a:cubicBezTo>
                        <a:pt x="207" y="125"/>
                        <a:pt x="208" y="124"/>
                        <a:pt x="209" y="124"/>
                      </a:cubicBezTo>
                      <a:cubicBezTo>
                        <a:pt x="210" y="124"/>
                        <a:pt x="211" y="125"/>
                        <a:pt x="211" y="126"/>
                      </a:cubicBezTo>
                      <a:cubicBezTo>
                        <a:pt x="212" y="127"/>
                        <a:pt x="212" y="130"/>
                        <a:pt x="212" y="131"/>
                      </a:cubicBezTo>
                      <a:cubicBezTo>
                        <a:pt x="213" y="131"/>
                        <a:pt x="213" y="131"/>
                        <a:pt x="213" y="132"/>
                      </a:cubicBezTo>
                      <a:cubicBezTo>
                        <a:pt x="214" y="132"/>
                        <a:pt x="214" y="132"/>
                        <a:pt x="214" y="132"/>
                      </a:cubicBezTo>
                      <a:cubicBezTo>
                        <a:pt x="214" y="133"/>
                        <a:pt x="215" y="133"/>
                        <a:pt x="215" y="133"/>
                      </a:cubicBezTo>
                      <a:cubicBezTo>
                        <a:pt x="216" y="134"/>
                        <a:pt x="217" y="133"/>
                        <a:pt x="218" y="133"/>
                      </a:cubicBezTo>
                      <a:cubicBezTo>
                        <a:pt x="219" y="133"/>
                        <a:pt x="220" y="134"/>
                        <a:pt x="221" y="134"/>
                      </a:cubicBezTo>
                      <a:cubicBezTo>
                        <a:pt x="222" y="134"/>
                        <a:pt x="223" y="132"/>
                        <a:pt x="224" y="133"/>
                      </a:cubicBezTo>
                      <a:cubicBezTo>
                        <a:pt x="225" y="133"/>
                        <a:pt x="224" y="134"/>
                        <a:pt x="224" y="135"/>
                      </a:cubicBezTo>
                      <a:cubicBezTo>
                        <a:pt x="225" y="137"/>
                        <a:pt x="224" y="139"/>
                        <a:pt x="224" y="142"/>
                      </a:cubicBezTo>
                      <a:cubicBezTo>
                        <a:pt x="223" y="142"/>
                        <a:pt x="222" y="143"/>
                        <a:pt x="222" y="143"/>
                      </a:cubicBezTo>
                      <a:cubicBezTo>
                        <a:pt x="220" y="144"/>
                        <a:pt x="219" y="143"/>
                        <a:pt x="218" y="143"/>
                      </a:cubicBezTo>
                      <a:cubicBezTo>
                        <a:pt x="217" y="143"/>
                        <a:pt x="217" y="144"/>
                        <a:pt x="216" y="144"/>
                      </a:cubicBezTo>
                      <a:cubicBezTo>
                        <a:pt x="214" y="144"/>
                        <a:pt x="213" y="144"/>
                        <a:pt x="212" y="143"/>
                      </a:cubicBezTo>
                      <a:cubicBezTo>
                        <a:pt x="212" y="143"/>
                        <a:pt x="212" y="143"/>
                        <a:pt x="211" y="143"/>
                      </a:cubicBezTo>
                      <a:cubicBezTo>
                        <a:pt x="211" y="143"/>
                        <a:pt x="210" y="143"/>
                        <a:pt x="210" y="142"/>
                      </a:cubicBezTo>
                      <a:cubicBezTo>
                        <a:pt x="209" y="142"/>
                        <a:pt x="209" y="142"/>
                        <a:pt x="209" y="142"/>
                      </a:cubicBezTo>
                      <a:cubicBezTo>
                        <a:pt x="206" y="141"/>
                        <a:pt x="204" y="140"/>
                        <a:pt x="203" y="140"/>
                      </a:cubicBezTo>
                      <a:cubicBezTo>
                        <a:pt x="202" y="140"/>
                        <a:pt x="202" y="142"/>
                        <a:pt x="201" y="142"/>
                      </a:cubicBezTo>
                      <a:cubicBezTo>
                        <a:pt x="202" y="144"/>
                        <a:pt x="200" y="145"/>
                        <a:pt x="198" y="144"/>
                      </a:cubicBezTo>
                      <a:cubicBezTo>
                        <a:pt x="196" y="144"/>
                        <a:pt x="196" y="143"/>
                        <a:pt x="195" y="142"/>
                      </a:cubicBezTo>
                      <a:cubicBezTo>
                        <a:pt x="194" y="142"/>
                        <a:pt x="194" y="141"/>
                        <a:pt x="193" y="141"/>
                      </a:cubicBezTo>
                      <a:cubicBezTo>
                        <a:pt x="193" y="140"/>
                        <a:pt x="190" y="140"/>
                        <a:pt x="190" y="140"/>
                      </a:cubicBezTo>
                      <a:cubicBezTo>
                        <a:pt x="189" y="139"/>
                        <a:pt x="188" y="139"/>
                        <a:pt x="188" y="137"/>
                      </a:cubicBezTo>
                      <a:cubicBezTo>
                        <a:pt x="188" y="136"/>
                        <a:pt x="189" y="133"/>
                        <a:pt x="188" y="132"/>
                      </a:cubicBezTo>
                      <a:cubicBezTo>
                        <a:pt x="187" y="131"/>
                        <a:pt x="186" y="131"/>
                        <a:pt x="185" y="131"/>
                      </a:cubicBezTo>
                      <a:cubicBezTo>
                        <a:pt x="182" y="131"/>
                        <a:pt x="180" y="131"/>
                        <a:pt x="178" y="132"/>
                      </a:cubicBezTo>
                      <a:cubicBezTo>
                        <a:pt x="177" y="132"/>
                        <a:pt x="176" y="132"/>
                        <a:pt x="175" y="132"/>
                      </a:cubicBezTo>
                      <a:cubicBezTo>
                        <a:pt x="174" y="132"/>
                        <a:pt x="174" y="132"/>
                        <a:pt x="174" y="133"/>
                      </a:cubicBezTo>
                      <a:cubicBezTo>
                        <a:pt x="173" y="133"/>
                        <a:pt x="172" y="133"/>
                        <a:pt x="171" y="134"/>
                      </a:cubicBezTo>
                      <a:cubicBezTo>
                        <a:pt x="170" y="134"/>
                        <a:pt x="170" y="134"/>
                        <a:pt x="169" y="135"/>
                      </a:cubicBezTo>
                      <a:cubicBezTo>
                        <a:pt x="168" y="135"/>
                        <a:pt x="167" y="134"/>
                        <a:pt x="166" y="135"/>
                      </a:cubicBezTo>
                      <a:cubicBezTo>
                        <a:pt x="166" y="135"/>
                        <a:pt x="165" y="134"/>
                        <a:pt x="164" y="134"/>
                      </a:cubicBezTo>
                      <a:cubicBezTo>
                        <a:pt x="163" y="135"/>
                        <a:pt x="163" y="137"/>
                        <a:pt x="162" y="138"/>
                      </a:cubicBezTo>
                      <a:cubicBezTo>
                        <a:pt x="162" y="138"/>
                        <a:pt x="161" y="138"/>
                        <a:pt x="160" y="139"/>
                      </a:cubicBezTo>
                      <a:cubicBezTo>
                        <a:pt x="159" y="140"/>
                        <a:pt x="159" y="140"/>
                        <a:pt x="158" y="141"/>
                      </a:cubicBezTo>
                      <a:cubicBezTo>
                        <a:pt x="158" y="142"/>
                        <a:pt x="158" y="142"/>
                        <a:pt x="158" y="143"/>
                      </a:cubicBezTo>
                      <a:cubicBezTo>
                        <a:pt x="158" y="144"/>
                        <a:pt x="158" y="145"/>
                        <a:pt x="158" y="146"/>
                      </a:cubicBezTo>
                      <a:cubicBezTo>
                        <a:pt x="158" y="147"/>
                        <a:pt x="155" y="149"/>
                        <a:pt x="155" y="150"/>
                      </a:cubicBezTo>
                      <a:cubicBezTo>
                        <a:pt x="154" y="150"/>
                        <a:pt x="154" y="150"/>
                        <a:pt x="154" y="151"/>
                      </a:cubicBezTo>
                      <a:cubicBezTo>
                        <a:pt x="153" y="151"/>
                        <a:pt x="152" y="152"/>
                        <a:pt x="151" y="153"/>
                      </a:cubicBezTo>
                      <a:cubicBezTo>
                        <a:pt x="151" y="154"/>
                        <a:pt x="151" y="154"/>
                        <a:pt x="150" y="155"/>
                      </a:cubicBezTo>
                      <a:cubicBezTo>
                        <a:pt x="149" y="156"/>
                        <a:pt x="149" y="157"/>
                        <a:pt x="148" y="158"/>
                      </a:cubicBezTo>
                      <a:cubicBezTo>
                        <a:pt x="148" y="160"/>
                        <a:pt x="147" y="160"/>
                        <a:pt x="147" y="162"/>
                      </a:cubicBezTo>
                      <a:cubicBezTo>
                        <a:pt x="147" y="164"/>
                        <a:pt x="147" y="164"/>
                        <a:pt x="147" y="165"/>
                      </a:cubicBezTo>
                      <a:cubicBezTo>
                        <a:pt x="148" y="167"/>
                        <a:pt x="148" y="169"/>
                        <a:pt x="148" y="172"/>
                      </a:cubicBezTo>
                      <a:cubicBezTo>
                        <a:pt x="148" y="173"/>
                        <a:pt x="147" y="174"/>
                        <a:pt x="147" y="176"/>
                      </a:cubicBezTo>
                      <a:cubicBezTo>
                        <a:pt x="147" y="176"/>
                        <a:pt x="148" y="179"/>
                        <a:pt x="148" y="179"/>
                      </a:cubicBezTo>
                      <a:cubicBezTo>
                        <a:pt x="148" y="180"/>
                        <a:pt x="149" y="180"/>
                        <a:pt x="149" y="181"/>
                      </a:cubicBezTo>
                      <a:cubicBezTo>
                        <a:pt x="149" y="181"/>
                        <a:pt x="149" y="181"/>
                        <a:pt x="149" y="181"/>
                      </a:cubicBezTo>
                      <a:cubicBezTo>
                        <a:pt x="149" y="182"/>
                        <a:pt x="150" y="182"/>
                        <a:pt x="150" y="182"/>
                      </a:cubicBezTo>
                      <a:cubicBezTo>
                        <a:pt x="150" y="182"/>
                        <a:pt x="150" y="182"/>
                        <a:pt x="150" y="182"/>
                      </a:cubicBezTo>
                      <a:cubicBezTo>
                        <a:pt x="150" y="183"/>
                        <a:pt x="150" y="183"/>
                        <a:pt x="150" y="183"/>
                      </a:cubicBezTo>
                      <a:cubicBezTo>
                        <a:pt x="151" y="183"/>
                        <a:pt x="151" y="184"/>
                        <a:pt x="151" y="184"/>
                      </a:cubicBezTo>
                      <a:cubicBezTo>
                        <a:pt x="152" y="186"/>
                        <a:pt x="152" y="187"/>
                        <a:pt x="153" y="188"/>
                      </a:cubicBezTo>
                      <a:cubicBezTo>
                        <a:pt x="154" y="190"/>
                        <a:pt x="156" y="191"/>
                        <a:pt x="157" y="192"/>
                      </a:cubicBezTo>
                      <a:cubicBezTo>
                        <a:pt x="158" y="193"/>
                        <a:pt x="159" y="195"/>
                        <a:pt x="161" y="195"/>
                      </a:cubicBezTo>
                      <a:cubicBezTo>
                        <a:pt x="162" y="195"/>
                        <a:pt x="163" y="194"/>
                        <a:pt x="165" y="194"/>
                      </a:cubicBezTo>
                      <a:cubicBezTo>
                        <a:pt x="166" y="194"/>
                        <a:pt x="166" y="194"/>
                        <a:pt x="168" y="194"/>
                      </a:cubicBezTo>
                      <a:cubicBezTo>
                        <a:pt x="169" y="194"/>
                        <a:pt x="172" y="193"/>
                        <a:pt x="174" y="192"/>
                      </a:cubicBezTo>
                      <a:cubicBezTo>
                        <a:pt x="175" y="192"/>
                        <a:pt x="176" y="191"/>
                        <a:pt x="178" y="191"/>
                      </a:cubicBezTo>
                      <a:cubicBezTo>
                        <a:pt x="180" y="191"/>
                        <a:pt x="180" y="194"/>
                        <a:pt x="181" y="195"/>
                      </a:cubicBezTo>
                      <a:cubicBezTo>
                        <a:pt x="183" y="195"/>
                        <a:pt x="183" y="195"/>
                        <a:pt x="184" y="195"/>
                      </a:cubicBezTo>
                      <a:cubicBezTo>
                        <a:pt x="187" y="196"/>
                        <a:pt x="187" y="198"/>
                        <a:pt x="186" y="200"/>
                      </a:cubicBezTo>
                      <a:cubicBezTo>
                        <a:pt x="186" y="201"/>
                        <a:pt x="186" y="201"/>
                        <a:pt x="186" y="202"/>
                      </a:cubicBezTo>
                      <a:cubicBezTo>
                        <a:pt x="186" y="203"/>
                        <a:pt x="185" y="204"/>
                        <a:pt x="185" y="205"/>
                      </a:cubicBezTo>
                      <a:cubicBezTo>
                        <a:pt x="186" y="207"/>
                        <a:pt x="187" y="208"/>
                        <a:pt x="188" y="209"/>
                      </a:cubicBezTo>
                      <a:cubicBezTo>
                        <a:pt x="189" y="211"/>
                        <a:pt x="190" y="214"/>
                        <a:pt x="191" y="217"/>
                      </a:cubicBezTo>
                      <a:cubicBezTo>
                        <a:pt x="192" y="218"/>
                        <a:pt x="191" y="220"/>
                        <a:pt x="192" y="222"/>
                      </a:cubicBezTo>
                      <a:cubicBezTo>
                        <a:pt x="192" y="223"/>
                        <a:pt x="192" y="224"/>
                        <a:pt x="192" y="225"/>
                      </a:cubicBezTo>
                      <a:cubicBezTo>
                        <a:pt x="192" y="227"/>
                        <a:pt x="191" y="228"/>
                        <a:pt x="191" y="229"/>
                      </a:cubicBezTo>
                      <a:cubicBezTo>
                        <a:pt x="190" y="230"/>
                        <a:pt x="191" y="231"/>
                        <a:pt x="190" y="231"/>
                      </a:cubicBezTo>
                      <a:cubicBezTo>
                        <a:pt x="190" y="232"/>
                        <a:pt x="190" y="232"/>
                        <a:pt x="189" y="233"/>
                      </a:cubicBezTo>
                      <a:cubicBezTo>
                        <a:pt x="189" y="235"/>
                        <a:pt x="190" y="236"/>
                        <a:pt x="189" y="238"/>
                      </a:cubicBezTo>
                      <a:cubicBezTo>
                        <a:pt x="191" y="239"/>
                        <a:pt x="191" y="241"/>
                        <a:pt x="191" y="242"/>
                      </a:cubicBezTo>
                      <a:cubicBezTo>
                        <a:pt x="192" y="243"/>
                        <a:pt x="192" y="244"/>
                        <a:pt x="193" y="245"/>
                      </a:cubicBezTo>
                      <a:cubicBezTo>
                        <a:pt x="193" y="248"/>
                        <a:pt x="193" y="251"/>
                        <a:pt x="194" y="254"/>
                      </a:cubicBezTo>
                      <a:cubicBezTo>
                        <a:pt x="194" y="255"/>
                        <a:pt x="194" y="256"/>
                        <a:pt x="195" y="258"/>
                      </a:cubicBezTo>
                      <a:cubicBezTo>
                        <a:pt x="196" y="258"/>
                        <a:pt x="196" y="259"/>
                        <a:pt x="196" y="260"/>
                      </a:cubicBezTo>
                      <a:cubicBezTo>
                        <a:pt x="197" y="260"/>
                        <a:pt x="197" y="261"/>
                        <a:pt x="197" y="262"/>
                      </a:cubicBezTo>
                      <a:cubicBezTo>
                        <a:pt x="197" y="263"/>
                        <a:pt x="198" y="264"/>
                        <a:pt x="198" y="265"/>
                      </a:cubicBezTo>
                      <a:cubicBezTo>
                        <a:pt x="198" y="266"/>
                        <a:pt x="197" y="267"/>
                        <a:pt x="197" y="268"/>
                      </a:cubicBezTo>
                      <a:cubicBezTo>
                        <a:pt x="197" y="268"/>
                        <a:pt x="198" y="270"/>
                        <a:pt x="199" y="270"/>
                      </a:cubicBezTo>
                      <a:cubicBezTo>
                        <a:pt x="200" y="270"/>
                        <a:pt x="202" y="269"/>
                        <a:pt x="204" y="269"/>
                      </a:cubicBezTo>
                      <a:cubicBezTo>
                        <a:pt x="207" y="269"/>
                        <a:pt x="207" y="269"/>
                        <a:pt x="209" y="268"/>
                      </a:cubicBezTo>
                      <a:cubicBezTo>
                        <a:pt x="210" y="268"/>
                        <a:pt x="210" y="268"/>
                        <a:pt x="211" y="267"/>
                      </a:cubicBezTo>
                      <a:cubicBezTo>
                        <a:pt x="212" y="266"/>
                        <a:pt x="213" y="265"/>
                        <a:pt x="214" y="263"/>
                      </a:cubicBezTo>
                      <a:cubicBezTo>
                        <a:pt x="214" y="263"/>
                        <a:pt x="215" y="262"/>
                        <a:pt x="215" y="262"/>
                      </a:cubicBezTo>
                      <a:cubicBezTo>
                        <a:pt x="215" y="261"/>
                        <a:pt x="215" y="261"/>
                        <a:pt x="216" y="260"/>
                      </a:cubicBezTo>
                      <a:cubicBezTo>
                        <a:pt x="217" y="259"/>
                        <a:pt x="217" y="258"/>
                        <a:pt x="218" y="257"/>
                      </a:cubicBezTo>
                      <a:cubicBezTo>
                        <a:pt x="218" y="255"/>
                        <a:pt x="218" y="254"/>
                        <a:pt x="218" y="253"/>
                      </a:cubicBezTo>
                      <a:cubicBezTo>
                        <a:pt x="219" y="251"/>
                        <a:pt x="221" y="251"/>
                        <a:pt x="222" y="249"/>
                      </a:cubicBezTo>
                      <a:cubicBezTo>
                        <a:pt x="222" y="246"/>
                        <a:pt x="222" y="244"/>
                        <a:pt x="221" y="242"/>
                      </a:cubicBezTo>
                      <a:cubicBezTo>
                        <a:pt x="222" y="240"/>
                        <a:pt x="223" y="239"/>
                        <a:pt x="224" y="238"/>
                      </a:cubicBezTo>
                      <a:cubicBezTo>
                        <a:pt x="225" y="237"/>
                        <a:pt x="226" y="237"/>
                        <a:pt x="227" y="236"/>
                      </a:cubicBezTo>
                      <a:cubicBezTo>
                        <a:pt x="227" y="236"/>
                        <a:pt x="227" y="236"/>
                        <a:pt x="228" y="236"/>
                      </a:cubicBezTo>
                      <a:cubicBezTo>
                        <a:pt x="228" y="236"/>
                        <a:pt x="228" y="236"/>
                        <a:pt x="228" y="235"/>
                      </a:cubicBezTo>
                      <a:cubicBezTo>
                        <a:pt x="229" y="235"/>
                        <a:pt x="229" y="234"/>
                        <a:pt x="230" y="234"/>
                      </a:cubicBezTo>
                      <a:cubicBezTo>
                        <a:pt x="230" y="233"/>
                        <a:pt x="230" y="232"/>
                        <a:pt x="230" y="230"/>
                      </a:cubicBezTo>
                      <a:cubicBezTo>
                        <a:pt x="230" y="228"/>
                        <a:pt x="230" y="226"/>
                        <a:pt x="230" y="223"/>
                      </a:cubicBezTo>
                      <a:cubicBezTo>
                        <a:pt x="230" y="222"/>
                        <a:pt x="229" y="221"/>
                        <a:pt x="229" y="220"/>
                      </a:cubicBezTo>
                      <a:cubicBezTo>
                        <a:pt x="229" y="219"/>
                        <a:pt x="229" y="218"/>
                        <a:pt x="229" y="217"/>
                      </a:cubicBezTo>
                      <a:cubicBezTo>
                        <a:pt x="229" y="216"/>
                        <a:pt x="229" y="215"/>
                        <a:pt x="229" y="214"/>
                      </a:cubicBezTo>
                      <a:cubicBezTo>
                        <a:pt x="229" y="213"/>
                        <a:pt x="229" y="212"/>
                        <a:pt x="230" y="211"/>
                      </a:cubicBezTo>
                      <a:cubicBezTo>
                        <a:pt x="230" y="210"/>
                        <a:pt x="231" y="209"/>
                        <a:pt x="232" y="208"/>
                      </a:cubicBezTo>
                      <a:cubicBezTo>
                        <a:pt x="232" y="207"/>
                        <a:pt x="233" y="207"/>
                        <a:pt x="233" y="206"/>
                      </a:cubicBezTo>
                      <a:cubicBezTo>
                        <a:pt x="233" y="205"/>
                        <a:pt x="233" y="205"/>
                        <a:pt x="234" y="205"/>
                      </a:cubicBezTo>
                      <a:cubicBezTo>
                        <a:pt x="234" y="204"/>
                        <a:pt x="234" y="204"/>
                        <a:pt x="235" y="204"/>
                      </a:cubicBezTo>
                      <a:cubicBezTo>
                        <a:pt x="235" y="203"/>
                        <a:pt x="236" y="202"/>
                        <a:pt x="236" y="201"/>
                      </a:cubicBezTo>
                      <a:cubicBezTo>
                        <a:pt x="236" y="201"/>
                        <a:pt x="237" y="201"/>
                        <a:pt x="237" y="201"/>
                      </a:cubicBezTo>
                      <a:cubicBezTo>
                        <a:pt x="237" y="201"/>
                        <a:pt x="237" y="200"/>
                        <a:pt x="237" y="200"/>
                      </a:cubicBezTo>
                      <a:cubicBezTo>
                        <a:pt x="238" y="200"/>
                        <a:pt x="238" y="200"/>
                        <a:pt x="238" y="200"/>
                      </a:cubicBezTo>
                      <a:cubicBezTo>
                        <a:pt x="240" y="199"/>
                        <a:pt x="241" y="197"/>
                        <a:pt x="242" y="195"/>
                      </a:cubicBezTo>
                      <a:cubicBezTo>
                        <a:pt x="243" y="195"/>
                        <a:pt x="243" y="194"/>
                        <a:pt x="243" y="193"/>
                      </a:cubicBezTo>
                      <a:cubicBezTo>
                        <a:pt x="243" y="193"/>
                        <a:pt x="244" y="193"/>
                        <a:pt x="244" y="192"/>
                      </a:cubicBezTo>
                      <a:cubicBezTo>
                        <a:pt x="244" y="191"/>
                        <a:pt x="244" y="190"/>
                        <a:pt x="244" y="189"/>
                      </a:cubicBezTo>
                      <a:cubicBezTo>
                        <a:pt x="245" y="188"/>
                        <a:pt x="246" y="187"/>
                        <a:pt x="246" y="186"/>
                      </a:cubicBezTo>
                      <a:cubicBezTo>
                        <a:pt x="247" y="185"/>
                        <a:pt x="247" y="183"/>
                        <a:pt x="247" y="182"/>
                      </a:cubicBezTo>
                      <a:cubicBezTo>
                        <a:pt x="246" y="181"/>
                        <a:pt x="245" y="182"/>
                        <a:pt x="245" y="182"/>
                      </a:cubicBezTo>
                      <a:cubicBezTo>
                        <a:pt x="244" y="182"/>
                        <a:pt x="243" y="182"/>
                        <a:pt x="243" y="182"/>
                      </a:cubicBezTo>
                      <a:cubicBezTo>
                        <a:pt x="242" y="182"/>
                        <a:pt x="241" y="183"/>
                        <a:pt x="240" y="183"/>
                      </a:cubicBezTo>
                      <a:cubicBezTo>
                        <a:pt x="239" y="183"/>
                        <a:pt x="238" y="183"/>
                        <a:pt x="237" y="183"/>
                      </a:cubicBezTo>
                      <a:cubicBezTo>
                        <a:pt x="236" y="183"/>
                        <a:pt x="236" y="182"/>
                        <a:pt x="236" y="181"/>
                      </a:cubicBezTo>
                      <a:cubicBezTo>
                        <a:pt x="236" y="180"/>
                        <a:pt x="237" y="180"/>
                        <a:pt x="238" y="179"/>
                      </a:cubicBezTo>
                      <a:cubicBezTo>
                        <a:pt x="239" y="178"/>
                        <a:pt x="240" y="178"/>
                        <a:pt x="241" y="177"/>
                      </a:cubicBezTo>
                      <a:cubicBezTo>
                        <a:pt x="241" y="177"/>
                        <a:pt x="242" y="177"/>
                        <a:pt x="242" y="177"/>
                      </a:cubicBezTo>
                      <a:cubicBezTo>
                        <a:pt x="244" y="176"/>
                        <a:pt x="245" y="176"/>
                        <a:pt x="245" y="176"/>
                      </a:cubicBezTo>
                      <a:cubicBezTo>
                        <a:pt x="247" y="175"/>
                        <a:pt x="248" y="174"/>
                        <a:pt x="249" y="173"/>
                      </a:cubicBezTo>
                      <a:cubicBezTo>
                        <a:pt x="250" y="172"/>
                        <a:pt x="250" y="171"/>
                        <a:pt x="251" y="171"/>
                      </a:cubicBezTo>
                      <a:cubicBezTo>
                        <a:pt x="251" y="171"/>
                        <a:pt x="252" y="170"/>
                        <a:pt x="252" y="170"/>
                      </a:cubicBezTo>
                      <a:cubicBezTo>
                        <a:pt x="252" y="170"/>
                        <a:pt x="253" y="169"/>
                        <a:pt x="254" y="169"/>
                      </a:cubicBezTo>
                      <a:cubicBezTo>
                        <a:pt x="254" y="169"/>
                        <a:pt x="255" y="168"/>
                        <a:pt x="255" y="167"/>
                      </a:cubicBezTo>
                      <a:cubicBezTo>
                        <a:pt x="256" y="166"/>
                        <a:pt x="256" y="166"/>
                        <a:pt x="257" y="165"/>
                      </a:cubicBezTo>
                      <a:cubicBezTo>
                        <a:pt x="260" y="162"/>
                        <a:pt x="261" y="160"/>
                        <a:pt x="258" y="158"/>
                      </a:cubicBezTo>
                      <a:cubicBezTo>
                        <a:pt x="257" y="158"/>
                        <a:pt x="256" y="158"/>
                        <a:pt x="255" y="157"/>
                      </a:cubicBezTo>
                      <a:cubicBezTo>
                        <a:pt x="255" y="157"/>
                        <a:pt x="254" y="156"/>
                        <a:pt x="253" y="156"/>
                      </a:cubicBezTo>
                      <a:cubicBezTo>
                        <a:pt x="252" y="156"/>
                        <a:pt x="251" y="157"/>
                        <a:pt x="250" y="157"/>
                      </a:cubicBezTo>
                      <a:cubicBezTo>
                        <a:pt x="248" y="157"/>
                        <a:pt x="247" y="156"/>
                        <a:pt x="246" y="155"/>
                      </a:cubicBezTo>
                      <a:cubicBezTo>
                        <a:pt x="246" y="153"/>
                        <a:pt x="245" y="152"/>
                        <a:pt x="244" y="151"/>
                      </a:cubicBezTo>
                      <a:cubicBezTo>
                        <a:pt x="244" y="150"/>
                        <a:pt x="243" y="150"/>
                        <a:pt x="243" y="149"/>
                      </a:cubicBezTo>
                      <a:cubicBezTo>
                        <a:pt x="243" y="148"/>
                        <a:pt x="242" y="147"/>
                        <a:pt x="243" y="146"/>
                      </a:cubicBezTo>
                      <a:cubicBezTo>
                        <a:pt x="243" y="146"/>
                        <a:pt x="244" y="146"/>
                        <a:pt x="244" y="146"/>
                      </a:cubicBezTo>
                      <a:cubicBezTo>
                        <a:pt x="246" y="146"/>
                        <a:pt x="246" y="147"/>
                        <a:pt x="247" y="148"/>
                      </a:cubicBezTo>
                      <a:cubicBezTo>
                        <a:pt x="247" y="149"/>
                        <a:pt x="247" y="150"/>
                        <a:pt x="248" y="150"/>
                      </a:cubicBezTo>
                      <a:cubicBezTo>
                        <a:pt x="248" y="151"/>
                        <a:pt x="249" y="151"/>
                        <a:pt x="249" y="152"/>
                      </a:cubicBezTo>
                      <a:cubicBezTo>
                        <a:pt x="250" y="152"/>
                        <a:pt x="250" y="153"/>
                        <a:pt x="251" y="153"/>
                      </a:cubicBezTo>
                      <a:cubicBezTo>
                        <a:pt x="252" y="153"/>
                        <a:pt x="254" y="152"/>
                        <a:pt x="255" y="152"/>
                      </a:cubicBezTo>
                      <a:cubicBezTo>
                        <a:pt x="256" y="152"/>
                        <a:pt x="257" y="153"/>
                        <a:pt x="257" y="154"/>
                      </a:cubicBezTo>
                      <a:cubicBezTo>
                        <a:pt x="258" y="154"/>
                        <a:pt x="259" y="155"/>
                        <a:pt x="259" y="155"/>
                      </a:cubicBezTo>
                      <a:cubicBezTo>
                        <a:pt x="260" y="155"/>
                        <a:pt x="261" y="155"/>
                        <a:pt x="262" y="155"/>
                      </a:cubicBezTo>
                      <a:cubicBezTo>
                        <a:pt x="262" y="155"/>
                        <a:pt x="262" y="155"/>
                        <a:pt x="262" y="155"/>
                      </a:cubicBezTo>
                      <a:cubicBezTo>
                        <a:pt x="262" y="156"/>
                        <a:pt x="262" y="156"/>
                        <a:pt x="262" y="156"/>
                      </a:cubicBezTo>
                      <a:cubicBezTo>
                        <a:pt x="262" y="157"/>
                        <a:pt x="263" y="158"/>
                        <a:pt x="264" y="159"/>
                      </a:cubicBezTo>
                      <a:cubicBezTo>
                        <a:pt x="264" y="160"/>
                        <a:pt x="265" y="160"/>
                        <a:pt x="265" y="161"/>
                      </a:cubicBezTo>
                      <a:cubicBezTo>
                        <a:pt x="265" y="162"/>
                        <a:pt x="265" y="162"/>
                        <a:pt x="265" y="163"/>
                      </a:cubicBezTo>
                      <a:cubicBezTo>
                        <a:pt x="265" y="163"/>
                        <a:pt x="265" y="164"/>
                        <a:pt x="266" y="165"/>
                      </a:cubicBezTo>
                      <a:cubicBezTo>
                        <a:pt x="267" y="165"/>
                        <a:pt x="268" y="164"/>
                        <a:pt x="269" y="165"/>
                      </a:cubicBezTo>
                      <a:cubicBezTo>
                        <a:pt x="269" y="165"/>
                        <a:pt x="269" y="166"/>
                        <a:pt x="269" y="167"/>
                      </a:cubicBezTo>
                      <a:cubicBezTo>
                        <a:pt x="269" y="167"/>
                        <a:pt x="269" y="168"/>
                        <a:pt x="269" y="168"/>
                      </a:cubicBezTo>
                      <a:cubicBezTo>
                        <a:pt x="269" y="170"/>
                        <a:pt x="269" y="171"/>
                        <a:pt x="269" y="172"/>
                      </a:cubicBezTo>
                      <a:cubicBezTo>
                        <a:pt x="269" y="174"/>
                        <a:pt x="270" y="175"/>
                        <a:pt x="270" y="177"/>
                      </a:cubicBezTo>
                      <a:cubicBezTo>
                        <a:pt x="270" y="179"/>
                        <a:pt x="270" y="180"/>
                        <a:pt x="271" y="182"/>
                      </a:cubicBezTo>
                      <a:cubicBezTo>
                        <a:pt x="271" y="183"/>
                        <a:pt x="272" y="184"/>
                        <a:pt x="272" y="185"/>
                      </a:cubicBezTo>
                      <a:cubicBezTo>
                        <a:pt x="272" y="187"/>
                        <a:pt x="272" y="187"/>
                        <a:pt x="273" y="188"/>
                      </a:cubicBezTo>
                      <a:cubicBezTo>
                        <a:pt x="274" y="188"/>
                        <a:pt x="274" y="188"/>
                        <a:pt x="275" y="187"/>
                      </a:cubicBezTo>
                      <a:cubicBezTo>
                        <a:pt x="275" y="186"/>
                        <a:pt x="276" y="187"/>
                        <a:pt x="276" y="186"/>
                      </a:cubicBezTo>
                      <a:cubicBezTo>
                        <a:pt x="276" y="185"/>
                        <a:pt x="276" y="184"/>
                        <a:pt x="277" y="184"/>
                      </a:cubicBezTo>
                      <a:cubicBezTo>
                        <a:pt x="277" y="184"/>
                        <a:pt x="276" y="184"/>
                        <a:pt x="276" y="184"/>
                      </a:cubicBezTo>
                      <a:cubicBezTo>
                        <a:pt x="276" y="184"/>
                        <a:pt x="277" y="182"/>
                        <a:pt x="277" y="180"/>
                      </a:cubicBezTo>
                      <a:cubicBezTo>
                        <a:pt x="278" y="179"/>
                        <a:pt x="277" y="177"/>
                        <a:pt x="278" y="176"/>
                      </a:cubicBezTo>
                      <a:cubicBezTo>
                        <a:pt x="279" y="175"/>
                        <a:pt x="280" y="173"/>
                        <a:pt x="281" y="172"/>
                      </a:cubicBezTo>
                      <a:cubicBezTo>
                        <a:pt x="281" y="172"/>
                        <a:pt x="282" y="172"/>
                        <a:pt x="282" y="171"/>
                      </a:cubicBezTo>
                      <a:cubicBezTo>
                        <a:pt x="284" y="170"/>
                        <a:pt x="285" y="168"/>
                        <a:pt x="287" y="167"/>
                      </a:cubicBezTo>
                      <a:cubicBezTo>
                        <a:pt x="287" y="166"/>
                        <a:pt x="288" y="165"/>
                        <a:pt x="289" y="165"/>
                      </a:cubicBezTo>
                      <a:cubicBezTo>
                        <a:pt x="291" y="165"/>
                        <a:pt x="292" y="163"/>
                        <a:pt x="293" y="163"/>
                      </a:cubicBezTo>
                      <a:cubicBezTo>
                        <a:pt x="294" y="164"/>
                        <a:pt x="294" y="165"/>
                        <a:pt x="294" y="167"/>
                      </a:cubicBezTo>
                      <a:cubicBezTo>
                        <a:pt x="295" y="168"/>
                        <a:pt x="296" y="169"/>
                        <a:pt x="297" y="171"/>
                      </a:cubicBezTo>
                      <a:cubicBezTo>
                        <a:pt x="297" y="172"/>
                        <a:pt x="298" y="171"/>
                        <a:pt x="299" y="172"/>
                      </a:cubicBezTo>
                      <a:cubicBezTo>
                        <a:pt x="299" y="172"/>
                        <a:pt x="299" y="173"/>
                        <a:pt x="300" y="173"/>
                      </a:cubicBezTo>
                      <a:cubicBezTo>
                        <a:pt x="300" y="173"/>
                        <a:pt x="300" y="174"/>
                        <a:pt x="300" y="175"/>
                      </a:cubicBezTo>
                      <a:cubicBezTo>
                        <a:pt x="300" y="175"/>
                        <a:pt x="301" y="176"/>
                        <a:pt x="301" y="176"/>
                      </a:cubicBezTo>
                      <a:cubicBezTo>
                        <a:pt x="301" y="177"/>
                        <a:pt x="301" y="178"/>
                        <a:pt x="301" y="178"/>
                      </a:cubicBezTo>
                      <a:cubicBezTo>
                        <a:pt x="301" y="179"/>
                        <a:pt x="301" y="180"/>
                        <a:pt x="301" y="180"/>
                      </a:cubicBezTo>
                      <a:cubicBezTo>
                        <a:pt x="301" y="181"/>
                        <a:pt x="301" y="182"/>
                        <a:pt x="301" y="183"/>
                      </a:cubicBezTo>
                      <a:cubicBezTo>
                        <a:pt x="301" y="184"/>
                        <a:pt x="302" y="184"/>
                        <a:pt x="302" y="185"/>
                      </a:cubicBezTo>
                      <a:cubicBezTo>
                        <a:pt x="301" y="186"/>
                        <a:pt x="301" y="187"/>
                        <a:pt x="301" y="189"/>
                      </a:cubicBezTo>
                      <a:cubicBezTo>
                        <a:pt x="301" y="190"/>
                        <a:pt x="302" y="191"/>
                        <a:pt x="302" y="192"/>
                      </a:cubicBezTo>
                      <a:cubicBezTo>
                        <a:pt x="303" y="193"/>
                        <a:pt x="302" y="194"/>
                        <a:pt x="303" y="195"/>
                      </a:cubicBezTo>
                      <a:cubicBezTo>
                        <a:pt x="303" y="196"/>
                        <a:pt x="303" y="196"/>
                        <a:pt x="303" y="197"/>
                      </a:cubicBezTo>
                      <a:cubicBezTo>
                        <a:pt x="303" y="198"/>
                        <a:pt x="303" y="198"/>
                        <a:pt x="303" y="198"/>
                      </a:cubicBezTo>
                      <a:cubicBezTo>
                        <a:pt x="303" y="199"/>
                        <a:pt x="303" y="199"/>
                        <a:pt x="303" y="199"/>
                      </a:cubicBezTo>
                      <a:cubicBezTo>
                        <a:pt x="304" y="200"/>
                        <a:pt x="305" y="201"/>
                        <a:pt x="306" y="201"/>
                      </a:cubicBezTo>
                      <a:cubicBezTo>
                        <a:pt x="307" y="200"/>
                        <a:pt x="306" y="199"/>
                        <a:pt x="306" y="198"/>
                      </a:cubicBezTo>
                      <a:cubicBezTo>
                        <a:pt x="306" y="197"/>
                        <a:pt x="306" y="197"/>
                        <a:pt x="306" y="196"/>
                      </a:cubicBezTo>
                      <a:cubicBezTo>
                        <a:pt x="306" y="195"/>
                        <a:pt x="305" y="194"/>
                        <a:pt x="305" y="193"/>
                      </a:cubicBezTo>
                      <a:cubicBezTo>
                        <a:pt x="304" y="192"/>
                        <a:pt x="304" y="192"/>
                        <a:pt x="304" y="191"/>
                      </a:cubicBezTo>
                      <a:cubicBezTo>
                        <a:pt x="303" y="191"/>
                        <a:pt x="303" y="190"/>
                        <a:pt x="303" y="190"/>
                      </a:cubicBezTo>
                      <a:cubicBezTo>
                        <a:pt x="303" y="190"/>
                        <a:pt x="303" y="189"/>
                        <a:pt x="303" y="189"/>
                      </a:cubicBezTo>
                      <a:cubicBezTo>
                        <a:pt x="302" y="187"/>
                        <a:pt x="302" y="186"/>
                        <a:pt x="303" y="184"/>
                      </a:cubicBezTo>
                      <a:cubicBezTo>
                        <a:pt x="303" y="183"/>
                        <a:pt x="303" y="181"/>
                        <a:pt x="304" y="181"/>
                      </a:cubicBezTo>
                      <a:cubicBezTo>
                        <a:pt x="305" y="181"/>
                        <a:pt x="306" y="183"/>
                        <a:pt x="306" y="184"/>
                      </a:cubicBezTo>
                      <a:cubicBezTo>
                        <a:pt x="307" y="185"/>
                        <a:pt x="307" y="186"/>
                        <a:pt x="308" y="186"/>
                      </a:cubicBezTo>
                      <a:cubicBezTo>
                        <a:pt x="309" y="186"/>
                        <a:pt x="308" y="187"/>
                        <a:pt x="308" y="187"/>
                      </a:cubicBezTo>
                      <a:cubicBezTo>
                        <a:pt x="309" y="187"/>
                        <a:pt x="311" y="187"/>
                        <a:pt x="312" y="186"/>
                      </a:cubicBezTo>
                      <a:cubicBezTo>
                        <a:pt x="310" y="196"/>
                        <a:pt x="308" y="206"/>
                        <a:pt x="304" y="215"/>
                      </a:cubicBezTo>
                      <a:cubicBezTo>
                        <a:pt x="304" y="214"/>
                        <a:pt x="303" y="214"/>
                        <a:pt x="303" y="213"/>
                      </a:cubicBezTo>
                      <a:cubicBezTo>
                        <a:pt x="303" y="212"/>
                        <a:pt x="303" y="212"/>
                        <a:pt x="303" y="211"/>
                      </a:cubicBezTo>
                      <a:cubicBezTo>
                        <a:pt x="304" y="209"/>
                        <a:pt x="303" y="208"/>
                        <a:pt x="302" y="208"/>
                      </a:cubicBezTo>
                      <a:cubicBezTo>
                        <a:pt x="302" y="207"/>
                        <a:pt x="302" y="207"/>
                        <a:pt x="302" y="206"/>
                      </a:cubicBezTo>
                      <a:cubicBezTo>
                        <a:pt x="301" y="205"/>
                        <a:pt x="301" y="205"/>
                        <a:pt x="300" y="204"/>
                      </a:cubicBezTo>
                      <a:cubicBezTo>
                        <a:pt x="300" y="203"/>
                        <a:pt x="299" y="203"/>
                        <a:pt x="299" y="202"/>
                      </a:cubicBezTo>
                      <a:cubicBezTo>
                        <a:pt x="299" y="202"/>
                        <a:pt x="299" y="202"/>
                        <a:pt x="299" y="201"/>
                      </a:cubicBezTo>
                      <a:cubicBezTo>
                        <a:pt x="298" y="201"/>
                        <a:pt x="299" y="201"/>
                        <a:pt x="299" y="201"/>
                      </a:cubicBezTo>
                      <a:cubicBezTo>
                        <a:pt x="298" y="200"/>
                        <a:pt x="298" y="199"/>
                        <a:pt x="297" y="198"/>
                      </a:cubicBezTo>
                      <a:cubicBezTo>
                        <a:pt x="296" y="198"/>
                        <a:pt x="296" y="198"/>
                        <a:pt x="295" y="198"/>
                      </a:cubicBezTo>
                      <a:cubicBezTo>
                        <a:pt x="295" y="198"/>
                        <a:pt x="295" y="198"/>
                        <a:pt x="295" y="198"/>
                      </a:cubicBezTo>
                      <a:cubicBezTo>
                        <a:pt x="295" y="198"/>
                        <a:pt x="295" y="198"/>
                        <a:pt x="295" y="198"/>
                      </a:cubicBezTo>
                      <a:cubicBezTo>
                        <a:pt x="295" y="199"/>
                        <a:pt x="296" y="201"/>
                        <a:pt x="296" y="203"/>
                      </a:cubicBezTo>
                      <a:cubicBezTo>
                        <a:pt x="296" y="204"/>
                        <a:pt x="296" y="204"/>
                        <a:pt x="296" y="205"/>
                      </a:cubicBezTo>
                      <a:cubicBezTo>
                        <a:pt x="297" y="206"/>
                        <a:pt x="298" y="207"/>
                        <a:pt x="298" y="208"/>
                      </a:cubicBezTo>
                      <a:cubicBezTo>
                        <a:pt x="299" y="208"/>
                        <a:pt x="299" y="209"/>
                        <a:pt x="299" y="210"/>
                      </a:cubicBezTo>
                      <a:cubicBezTo>
                        <a:pt x="299" y="211"/>
                        <a:pt x="300" y="212"/>
                        <a:pt x="300" y="213"/>
                      </a:cubicBezTo>
                      <a:cubicBezTo>
                        <a:pt x="300" y="213"/>
                        <a:pt x="301" y="214"/>
                        <a:pt x="301" y="214"/>
                      </a:cubicBezTo>
                      <a:cubicBezTo>
                        <a:pt x="301" y="214"/>
                        <a:pt x="301" y="214"/>
                        <a:pt x="301" y="215"/>
                      </a:cubicBezTo>
                      <a:cubicBezTo>
                        <a:pt x="301" y="215"/>
                        <a:pt x="301" y="215"/>
                        <a:pt x="301" y="215"/>
                      </a:cubicBezTo>
                      <a:cubicBezTo>
                        <a:pt x="301" y="215"/>
                        <a:pt x="301" y="215"/>
                        <a:pt x="301" y="216"/>
                      </a:cubicBezTo>
                      <a:cubicBezTo>
                        <a:pt x="301" y="216"/>
                        <a:pt x="302" y="216"/>
                        <a:pt x="302" y="216"/>
                      </a:cubicBezTo>
                      <a:cubicBezTo>
                        <a:pt x="303" y="216"/>
                        <a:pt x="303" y="217"/>
                        <a:pt x="303" y="217"/>
                      </a:cubicBezTo>
                      <a:cubicBezTo>
                        <a:pt x="298" y="232"/>
                        <a:pt x="290" y="245"/>
                        <a:pt x="280" y="258"/>
                      </a:cubicBezTo>
                      <a:cubicBezTo>
                        <a:pt x="279" y="257"/>
                        <a:pt x="279" y="257"/>
                        <a:pt x="278" y="256"/>
                      </a:cubicBezTo>
                      <a:cubicBezTo>
                        <a:pt x="278" y="254"/>
                        <a:pt x="278" y="252"/>
                        <a:pt x="277" y="252"/>
                      </a:cubicBezTo>
                      <a:cubicBezTo>
                        <a:pt x="276" y="252"/>
                        <a:pt x="276" y="254"/>
                        <a:pt x="276" y="254"/>
                      </a:cubicBezTo>
                      <a:cubicBezTo>
                        <a:pt x="275" y="255"/>
                        <a:pt x="275" y="256"/>
                        <a:pt x="275" y="257"/>
                      </a:cubicBezTo>
                      <a:cubicBezTo>
                        <a:pt x="275" y="257"/>
                        <a:pt x="275" y="258"/>
                        <a:pt x="275" y="259"/>
                      </a:cubicBezTo>
                      <a:cubicBezTo>
                        <a:pt x="275" y="259"/>
                        <a:pt x="274" y="260"/>
                        <a:pt x="274" y="261"/>
                      </a:cubicBezTo>
                      <a:cubicBezTo>
                        <a:pt x="273" y="262"/>
                        <a:pt x="273" y="262"/>
                        <a:pt x="272" y="263"/>
                      </a:cubicBezTo>
                      <a:cubicBezTo>
                        <a:pt x="271" y="263"/>
                        <a:pt x="270" y="261"/>
                        <a:pt x="269" y="260"/>
                      </a:cubicBezTo>
                      <a:cubicBezTo>
                        <a:pt x="269" y="260"/>
                        <a:pt x="268" y="260"/>
                        <a:pt x="267" y="260"/>
                      </a:cubicBezTo>
                      <a:cubicBezTo>
                        <a:pt x="266" y="259"/>
                        <a:pt x="267" y="257"/>
                        <a:pt x="268" y="256"/>
                      </a:cubicBezTo>
                      <a:cubicBezTo>
                        <a:pt x="268" y="255"/>
                        <a:pt x="269" y="255"/>
                        <a:pt x="269" y="254"/>
                      </a:cubicBezTo>
                      <a:cubicBezTo>
                        <a:pt x="269" y="253"/>
                        <a:pt x="267" y="253"/>
                        <a:pt x="266" y="253"/>
                      </a:cubicBezTo>
                      <a:cubicBezTo>
                        <a:pt x="265" y="252"/>
                        <a:pt x="263" y="252"/>
                        <a:pt x="262" y="253"/>
                      </a:cubicBezTo>
                      <a:cubicBezTo>
                        <a:pt x="261" y="253"/>
                        <a:pt x="261" y="254"/>
                        <a:pt x="260" y="254"/>
                      </a:cubicBezTo>
                      <a:cubicBezTo>
                        <a:pt x="259" y="256"/>
                        <a:pt x="259" y="257"/>
                        <a:pt x="257" y="258"/>
                      </a:cubicBezTo>
                      <a:cubicBezTo>
                        <a:pt x="256" y="258"/>
                        <a:pt x="255" y="257"/>
                        <a:pt x="254" y="257"/>
                      </a:cubicBezTo>
                      <a:cubicBezTo>
                        <a:pt x="253" y="257"/>
                        <a:pt x="249" y="261"/>
                        <a:pt x="248" y="262"/>
                      </a:cubicBezTo>
                      <a:cubicBezTo>
                        <a:pt x="248" y="262"/>
                        <a:pt x="247" y="262"/>
                        <a:pt x="247" y="263"/>
                      </a:cubicBezTo>
                      <a:cubicBezTo>
                        <a:pt x="247" y="263"/>
                        <a:pt x="247" y="263"/>
                        <a:pt x="246" y="264"/>
                      </a:cubicBezTo>
                      <a:cubicBezTo>
                        <a:pt x="246" y="265"/>
                        <a:pt x="246" y="265"/>
                        <a:pt x="246" y="266"/>
                      </a:cubicBezTo>
                      <a:cubicBezTo>
                        <a:pt x="245" y="267"/>
                        <a:pt x="245" y="267"/>
                        <a:pt x="244" y="268"/>
                      </a:cubicBezTo>
                      <a:cubicBezTo>
                        <a:pt x="242" y="268"/>
                        <a:pt x="242" y="268"/>
                        <a:pt x="241" y="268"/>
                      </a:cubicBezTo>
                      <a:cubicBezTo>
                        <a:pt x="239" y="269"/>
                        <a:pt x="238" y="270"/>
                        <a:pt x="236" y="271"/>
                      </a:cubicBezTo>
                      <a:cubicBezTo>
                        <a:pt x="235" y="272"/>
                        <a:pt x="234" y="273"/>
                        <a:pt x="233" y="274"/>
                      </a:cubicBezTo>
                      <a:cubicBezTo>
                        <a:pt x="232" y="277"/>
                        <a:pt x="231" y="280"/>
                        <a:pt x="232" y="282"/>
                      </a:cubicBezTo>
                      <a:cubicBezTo>
                        <a:pt x="232" y="283"/>
                        <a:pt x="232" y="283"/>
                        <a:pt x="232" y="284"/>
                      </a:cubicBezTo>
                      <a:cubicBezTo>
                        <a:pt x="232" y="284"/>
                        <a:pt x="232" y="285"/>
                        <a:pt x="232" y="285"/>
                      </a:cubicBezTo>
                      <a:cubicBezTo>
                        <a:pt x="232" y="285"/>
                        <a:pt x="233" y="286"/>
                        <a:pt x="233" y="286"/>
                      </a:cubicBezTo>
                      <a:cubicBezTo>
                        <a:pt x="233" y="287"/>
                        <a:pt x="232" y="287"/>
                        <a:pt x="232" y="288"/>
                      </a:cubicBezTo>
                      <a:cubicBezTo>
                        <a:pt x="232" y="289"/>
                        <a:pt x="232" y="290"/>
                        <a:pt x="232" y="290"/>
                      </a:cubicBezTo>
                      <a:cubicBezTo>
                        <a:pt x="232" y="292"/>
                        <a:pt x="231" y="294"/>
                        <a:pt x="231" y="295"/>
                      </a:cubicBezTo>
                      <a:cubicBezTo>
                        <a:pt x="231" y="296"/>
                        <a:pt x="232" y="296"/>
                        <a:pt x="232" y="297"/>
                      </a:cubicBezTo>
                      <a:cubicBezTo>
                        <a:pt x="211" y="307"/>
                        <a:pt x="188" y="314"/>
                        <a:pt x="162" y="314"/>
                      </a:cubicBezTo>
                      <a:cubicBezTo>
                        <a:pt x="134" y="314"/>
                        <a:pt x="108" y="306"/>
                        <a:pt x="86" y="293"/>
                      </a:cubicBezTo>
                      <a:close/>
                      <a:moveTo>
                        <a:pt x="226" y="160"/>
                      </a:moveTo>
                      <a:cubicBezTo>
                        <a:pt x="226" y="160"/>
                        <a:pt x="225" y="159"/>
                        <a:pt x="225" y="159"/>
                      </a:cubicBezTo>
                      <a:cubicBezTo>
                        <a:pt x="225" y="158"/>
                        <a:pt x="225" y="157"/>
                        <a:pt x="224" y="156"/>
                      </a:cubicBezTo>
                      <a:cubicBezTo>
                        <a:pt x="224" y="156"/>
                        <a:pt x="224" y="155"/>
                        <a:pt x="223" y="154"/>
                      </a:cubicBezTo>
                      <a:cubicBezTo>
                        <a:pt x="222" y="153"/>
                        <a:pt x="222" y="151"/>
                        <a:pt x="221" y="150"/>
                      </a:cubicBezTo>
                      <a:cubicBezTo>
                        <a:pt x="221" y="149"/>
                        <a:pt x="222" y="149"/>
                        <a:pt x="221" y="149"/>
                      </a:cubicBezTo>
                      <a:cubicBezTo>
                        <a:pt x="222" y="149"/>
                        <a:pt x="222" y="149"/>
                        <a:pt x="222" y="149"/>
                      </a:cubicBezTo>
                      <a:cubicBezTo>
                        <a:pt x="223" y="149"/>
                        <a:pt x="224" y="150"/>
                        <a:pt x="224" y="150"/>
                      </a:cubicBezTo>
                      <a:cubicBezTo>
                        <a:pt x="224" y="150"/>
                        <a:pt x="225" y="151"/>
                        <a:pt x="225" y="151"/>
                      </a:cubicBezTo>
                      <a:cubicBezTo>
                        <a:pt x="225" y="151"/>
                        <a:pt x="226" y="152"/>
                        <a:pt x="226" y="153"/>
                      </a:cubicBezTo>
                      <a:cubicBezTo>
                        <a:pt x="227" y="154"/>
                        <a:pt x="227" y="155"/>
                        <a:pt x="227" y="156"/>
                      </a:cubicBezTo>
                      <a:cubicBezTo>
                        <a:pt x="228" y="157"/>
                        <a:pt x="229" y="158"/>
                        <a:pt x="230" y="159"/>
                      </a:cubicBezTo>
                      <a:cubicBezTo>
                        <a:pt x="230" y="160"/>
                        <a:pt x="229" y="161"/>
                        <a:pt x="229" y="162"/>
                      </a:cubicBezTo>
                      <a:cubicBezTo>
                        <a:pt x="229" y="163"/>
                        <a:pt x="230" y="164"/>
                        <a:pt x="230" y="164"/>
                      </a:cubicBezTo>
                      <a:cubicBezTo>
                        <a:pt x="230" y="166"/>
                        <a:pt x="232" y="166"/>
                        <a:pt x="233" y="167"/>
                      </a:cubicBezTo>
                      <a:cubicBezTo>
                        <a:pt x="233" y="168"/>
                        <a:pt x="233" y="168"/>
                        <a:pt x="233" y="169"/>
                      </a:cubicBezTo>
                      <a:cubicBezTo>
                        <a:pt x="233" y="170"/>
                        <a:pt x="234" y="170"/>
                        <a:pt x="234" y="171"/>
                      </a:cubicBezTo>
                      <a:cubicBezTo>
                        <a:pt x="235" y="172"/>
                        <a:pt x="235" y="172"/>
                        <a:pt x="235" y="174"/>
                      </a:cubicBezTo>
                      <a:cubicBezTo>
                        <a:pt x="236" y="175"/>
                        <a:pt x="237" y="177"/>
                        <a:pt x="235" y="178"/>
                      </a:cubicBezTo>
                      <a:cubicBezTo>
                        <a:pt x="234" y="178"/>
                        <a:pt x="233" y="176"/>
                        <a:pt x="232" y="175"/>
                      </a:cubicBezTo>
                      <a:cubicBezTo>
                        <a:pt x="231" y="174"/>
                        <a:pt x="229" y="173"/>
                        <a:pt x="230" y="170"/>
                      </a:cubicBezTo>
                      <a:cubicBezTo>
                        <a:pt x="229" y="169"/>
                        <a:pt x="228" y="168"/>
                        <a:pt x="227" y="166"/>
                      </a:cubicBezTo>
                      <a:cubicBezTo>
                        <a:pt x="227" y="164"/>
                        <a:pt x="227" y="162"/>
                        <a:pt x="226" y="160"/>
                      </a:cubicBezTo>
                      <a:close/>
                      <a:moveTo>
                        <a:pt x="223" y="112"/>
                      </a:moveTo>
                      <a:cubicBezTo>
                        <a:pt x="223" y="112"/>
                        <a:pt x="224" y="111"/>
                        <a:pt x="225" y="111"/>
                      </a:cubicBezTo>
                      <a:cubicBezTo>
                        <a:pt x="226" y="110"/>
                        <a:pt x="227" y="110"/>
                        <a:pt x="227" y="110"/>
                      </a:cubicBezTo>
                      <a:cubicBezTo>
                        <a:pt x="228" y="110"/>
                        <a:pt x="229" y="110"/>
                        <a:pt x="229" y="110"/>
                      </a:cubicBezTo>
                      <a:cubicBezTo>
                        <a:pt x="229" y="113"/>
                        <a:pt x="227" y="113"/>
                        <a:pt x="226" y="114"/>
                      </a:cubicBezTo>
                      <a:cubicBezTo>
                        <a:pt x="227" y="115"/>
                        <a:pt x="228" y="116"/>
                        <a:pt x="228" y="116"/>
                      </a:cubicBezTo>
                      <a:cubicBezTo>
                        <a:pt x="229" y="117"/>
                        <a:pt x="230" y="118"/>
                        <a:pt x="230" y="119"/>
                      </a:cubicBezTo>
                      <a:cubicBezTo>
                        <a:pt x="231" y="119"/>
                        <a:pt x="231" y="119"/>
                        <a:pt x="232" y="119"/>
                      </a:cubicBezTo>
                      <a:cubicBezTo>
                        <a:pt x="232" y="120"/>
                        <a:pt x="233" y="120"/>
                        <a:pt x="233" y="121"/>
                      </a:cubicBezTo>
                      <a:cubicBezTo>
                        <a:pt x="233" y="123"/>
                        <a:pt x="229" y="124"/>
                        <a:pt x="227" y="123"/>
                      </a:cubicBezTo>
                      <a:cubicBezTo>
                        <a:pt x="227" y="123"/>
                        <a:pt x="227" y="123"/>
                        <a:pt x="227" y="123"/>
                      </a:cubicBezTo>
                      <a:cubicBezTo>
                        <a:pt x="227" y="122"/>
                        <a:pt x="226" y="123"/>
                        <a:pt x="226" y="123"/>
                      </a:cubicBezTo>
                      <a:cubicBezTo>
                        <a:pt x="225" y="122"/>
                        <a:pt x="224" y="122"/>
                        <a:pt x="224" y="122"/>
                      </a:cubicBezTo>
                      <a:cubicBezTo>
                        <a:pt x="222" y="121"/>
                        <a:pt x="221" y="121"/>
                        <a:pt x="220" y="122"/>
                      </a:cubicBezTo>
                      <a:cubicBezTo>
                        <a:pt x="220" y="122"/>
                        <a:pt x="219" y="122"/>
                        <a:pt x="218" y="122"/>
                      </a:cubicBezTo>
                      <a:cubicBezTo>
                        <a:pt x="217" y="123"/>
                        <a:pt x="216" y="122"/>
                        <a:pt x="215" y="122"/>
                      </a:cubicBezTo>
                      <a:cubicBezTo>
                        <a:pt x="214" y="122"/>
                        <a:pt x="213" y="122"/>
                        <a:pt x="213" y="121"/>
                      </a:cubicBezTo>
                      <a:cubicBezTo>
                        <a:pt x="213" y="120"/>
                        <a:pt x="214" y="117"/>
                        <a:pt x="215" y="116"/>
                      </a:cubicBezTo>
                      <a:cubicBezTo>
                        <a:pt x="216" y="113"/>
                        <a:pt x="217" y="111"/>
                        <a:pt x="219" y="112"/>
                      </a:cubicBezTo>
                      <a:cubicBezTo>
                        <a:pt x="220" y="113"/>
                        <a:pt x="220" y="114"/>
                        <a:pt x="220" y="115"/>
                      </a:cubicBezTo>
                      <a:cubicBezTo>
                        <a:pt x="221" y="116"/>
                        <a:pt x="221" y="116"/>
                        <a:pt x="221" y="116"/>
                      </a:cubicBezTo>
                      <a:cubicBezTo>
                        <a:pt x="223" y="117"/>
                        <a:pt x="224" y="116"/>
                        <a:pt x="224" y="115"/>
                      </a:cubicBezTo>
                      <a:cubicBezTo>
                        <a:pt x="225" y="113"/>
                        <a:pt x="223" y="114"/>
                        <a:pt x="223" y="1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4" name="Freeform 373"/>
              <p:cNvSpPr>
                <a:spLocks noEditPoints="1"/>
              </p:cNvSpPr>
              <p:nvPr/>
            </p:nvSpPr>
            <p:spPr bwMode="auto">
              <a:xfrm>
                <a:off x="3957393" y="1890057"/>
                <a:ext cx="55792" cy="55793"/>
              </a:xfrm>
              <a:custGeom>
                <a:avLst/>
                <a:gdLst>
                  <a:gd name="T0" fmla="*/ 31 w 61"/>
                  <a:gd name="T1" fmla="*/ 0 h 61"/>
                  <a:gd name="T2" fmla="*/ 0 w 61"/>
                  <a:gd name="T3" fmla="*/ 30 h 61"/>
                  <a:gd name="T4" fmla="*/ 31 w 61"/>
                  <a:gd name="T5" fmla="*/ 61 h 61"/>
                  <a:gd name="T6" fmla="*/ 61 w 61"/>
                  <a:gd name="T7" fmla="*/ 30 h 61"/>
                  <a:gd name="T8" fmla="*/ 31 w 61"/>
                  <a:gd name="T9" fmla="*/ 0 h 61"/>
                  <a:gd name="T10" fmla="*/ 31 w 61"/>
                  <a:gd name="T11" fmla="*/ 50 h 61"/>
                  <a:gd name="T12" fmla="*/ 11 w 61"/>
                  <a:gd name="T13" fmla="*/ 30 h 61"/>
                  <a:gd name="T14" fmla="*/ 31 w 61"/>
                  <a:gd name="T15" fmla="*/ 11 h 61"/>
                  <a:gd name="T16" fmla="*/ 50 w 61"/>
                  <a:gd name="T17" fmla="*/ 30 h 61"/>
                  <a:gd name="T18" fmla="*/ 31 w 61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1"/>
                      <a:pt x="31" y="61"/>
                    </a:cubicBezTo>
                    <a:cubicBezTo>
                      <a:pt x="47" y="61"/>
                      <a:pt x="61" y="47"/>
                      <a:pt x="61" y="30"/>
                    </a:cubicBezTo>
                    <a:cubicBezTo>
                      <a:pt x="61" y="14"/>
                      <a:pt x="47" y="0"/>
                      <a:pt x="31" y="0"/>
                    </a:cubicBezTo>
                    <a:close/>
                    <a:moveTo>
                      <a:pt x="31" y="50"/>
                    </a:moveTo>
                    <a:cubicBezTo>
                      <a:pt x="20" y="50"/>
                      <a:pt x="11" y="41"/>
                      <a:pt x="11" y="30"/>
                    </a:cubicBezTo>
                    <a:cubicBezTo>
                      <a:pt x="11" y="20"/>
                      <a:pt x="20" y="11"/>
                      <a:pt x="31" y="11"/>
                    </a:cubicBezTo>
                    <a:cubicBezTo>
                      <a:pt x="41" y="11"/>
                      <a:pt x="50" y="20"/>
                      <a:pt x="50" y="30"/>
                    </a:cubicBezTo>
                    <a:cubicBezTo>
                      <a:pt x="50" y="41"/>
                      <a:pt x="41" y="50"/>
                      <a:pt x="31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Freeform 374"/>
              <p:cNvSpPr>
                <a:spLocks noEditPoints="1"/>
              </p:cNvSpPr>
              <p:nvPr/>
            </p:nvSpPr>
            <p:spPr bwMode="auto">
              <a:xfrm>
                <a:off x="3528488" y="2374369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0 w 60"/>
                  <a:gd name="T13" fmla="*/ 30 h 60"/>
                  <a:gd name="T14" fmla="*/ 30 w 60"/>
                  <a:gd name="T15" fmla="*/ 11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0" y="41"/>
                      <a:pt x="10" y="30"/>
                    </a:cubicBezTo>
                    <a:cubicBezTo>
                      <a:pt x="10" y="20"/>
                      <a:pt x="19" y="11"/>
                      <a:pt x="30" y="11"/>
                    </a:cubicBezTo>
                    <a:cubicBezTo>
                      <a:pt x="41" y="11"/>
                      <a:pt x="50" y="20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Freeform 375"/>
              <p:cNvSpPr>
                <a:spLocks noEditPoints="1"/>
              </p:cNvSpPr>
              <p:nvPr/>
            </p:nvSpPr>
            <p:spPr bwMode="auto">
              <a:xfrm>
                <a:off x="4199550" y="3425906"/>
                <a:ext cx="54631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49 h 60"/>
                  <a:gd name="T12" fmla="*/ 10 w 60"/>
                  <a:gd name="T13" fmla="*/ 30 h 60"/>
                  <a:gd name="T14" fmla="*/ 30 w 60"/>
                  <a:gd name="T15" fmla="*/ 10 h 60"/>
                  <a:gd name="T16" fmla="*/ 49 w 60"/>
                  <a:gd name="T17" fmla="*/ 30 h 60"/>
                  <a:gd name="T18" fmla="*/ 30 w 60"/>
                  <a:gd name="T1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49"/>
                    </a:moveTo>
                    <a:cubicBezTo>
                      <a:pt x="19" y="49"/>
                      <a:pt x="10" y="41"/>
                      <a:pt x="10" y="30"/>
                    </a:cubicBezTo>
                    <a:cubicBezTo>
                      <a:pt x="10" y="19"/>
                      <a:pt x="19" y="10"/>
                      <a:pt x="30" y="10"/>
                    </a:cubicBezTo>
                    <a:cubicBezTo>
                      <a:pt x="41" y="10"/>
                      <a:pt x="49" y="19"/>
                      <a:pt x="49" y="30"/>
                    </a:cubicBezTo>
                    <a:cubicBezTo>
                      <a:pt x="49" y="41"/>
                      <a:pt x="41" y="49"/>
                      <a:pt x="30" y="49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Freeform 376"/>
              <p:cNvSpPr>
                <a:spLocks noEditPoints="1"/>
              </p:cNvSpPr>
              <p:nvPr/>
            </p:nvSpPr>
            <p:spPr bwMode="auto">
              <a:xfrm>
                <a:off x="4031784" y="3690533"/>
                <a:ext cx="55792" cy="55018"/>
              </a:xfrm>
              <a:custGeom>
                <a:avLst/>
                <a:gdLst>
                  <a:gd name="T0" fmla="*/ 30 w 61"/>
                  <a:gd name="T1" fmla="*/ 0 h 60"/>
                  <a:gd name="T2" fmla="*/ 0 w 61"/>
                  <a:gd name="T3" fmla="*/ 30 h 60"/>
                  <a:gd name="T4" fmla="*/ 30 w 61"/>
                  <a:gd name="T5" fmla="*/ 60 h 60"/>
                  <a:gd name="T6" fmla="*/ 61 w 61"/>
                  <a:gd name="T7" fmla="*/ 30 h 60"/>
                  <a:gd name="T8" fmla="*/ 30 w 61"/>
                  <a:gd name="T9" fmla="*/ 0 h 60"/>
                  <a:gd name="T10" fmla="*/ 30 w 61"/>
                  <a:gd name="T11" fmla="*/ 49 h 60"/>
                  <a:gd name="T12" fmla="*/ 11 w 61"/>
                  <a:gd name="T13" fmla="*/ 30 h 60"/>
                  <a:gd name="T14" fmla="*/ 30 w 61"/>
                  <a:gd name="T15" fmla="*/ 10 h 60"/>
                  <a:gd name="T16" fmla="*/ 50 w 61"/>
                  <a:gd name="T17" fmla="*/ 30 h 60"/>
                  <a:gd name="T18" fmla="*/ 30 w 61"/>
                  <a:gd name="T1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7" y="60"/>
                      <a:pt x="61" y="46"/>
                      <a:pt x="61" y="30"/>
                    </a:cubicBezTo>
                    <a:cubicBezTo>
                      <a:pt x="61" y="13"/>
                      <a:pt x="47" y="0"/>
                      <a:pt x="30" y="0"/>
                    </a:cubicBezTo>
                    <a:close/>
                    <a:moveTo>
                      <a:pt x="30" y="49"/>
                    </a:moveTo>
                    <a:cubicBezTo>
                      <a:pt x="20" y="49"/>
                      <a:pt x="11" y="40"/>
                      <a:pt x="11" y="30"/>
                    </a:cubicBezTo>
                    <a:cubicBezTo>
                      <a:pt x="11" y="19"/>
                      <a:pt x="20" y="10"/>
                      <a:pt x="30" y="10"/>
                    </a:cubicBezTo>
                    <a:cubicBezTo>
                      <a:pt x="41" y="10"/>
                      <a:pt x="50" y="19"/>
                      <a:pt x="50" y="30"/>
                    </a:cubicBezTo>
                    <a:cubicBezTo>
                      <a:pt x="50" y="40"/>
                      <a:pt x="41" y="49"/>
                      <a:pt x="30" y="49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Freeform 377"/>
              <p:cNvSpPr>
                <a:spLocks noEditPoints="1"/>
              </p:cNvSpPr>
              <p:nvPr/>
            </p:nvSpPr>
            <p:spPr bwMode="auto">
              <a:xfrm>
                <a:off x="4785760" y="3074102"/>
                <a:ext cx="55018" cy="56180"/>
              </a:xfrm>
              <a:custGeom>
                <a:avLst/>
                <a:gdLst>
                  <a:gd name="T0" fmla="*/ 30 w 60"/>
                  <a:gd name="T1" fmla="*/ 0 h 61"/>
                  <a:gd name="T2" fmla="*/ 0 w 60"/>
                  <a:gd name="T3" fmla="*/ 31 h 61"/>
                  <a:gd name="T4" fmla="*/ 30 w 60"/>
                  <a:gd name="T5" fmla="*/ 61 h 61"/>
                  <a:gd name="T6" fmla="*/ 60 w 60"/>
                  <a:gd name="T7" fmla="*/ 31 h 61"/>
                  <a:gd name="T8" fmla="*/ 30 w 60"/>
                  <a:gd name="T9" fmla="*/ 0 h 61"/>
                  <a:gd name="T10" fmla="*/ 30 w 60"/>
                  <a:gd name="T11" fmla="*/ 50 h 61"/>
                  <a:gd name="T12" fmla="*/ 11 w 60"/>
                  <a:gd name="T13" fmla="*/ 31 h 61"/>
                  <a:gd name="T14" fmla="*/ 30 w 60"/>
                  <a:gd name="T15" fmla="*/ 11 h 61"/>
                  <a:gd name="T16" fmla="*/ 50 w 60"/>
                  <a:gd name="T17" fmla="*/ 31 h 61"/>
                  <a:gd name="T18" fmla="*/ 30 w 60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cubicBezTo>
                      <a:pt x="13" y="0"/>
                      <a:pt x="0" y="14"/>
                      <a:pt x="0" y="31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0" y="47"/>
                      <a:pt x="60" y="31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1"/>
                    </a:cubicBezTo>
                    <a:cubicBezTo>
                      <a:pt x="11" y="20"/>
                      <a:pt x="19" y="11"/>
                      <a:pt x="30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Freeform 378"/>
              <p:cNvSpPr>
                <a:spLocks noEditPoints="1"/>
              </p:cNvSpPr>
              <p:nvPr/>
            </p:nvSpPr>
            <p:spPr bwMode="auto">
              <a:xfrm>
                <a:off x="4917105" y="3828078"/>
                <a:ext cx="55792" cy="55018"/>
              </a:xfrm>
              <a:custGeom>
                <a:avLst/>
                <a:gdLst>
                  <a:gd name="T0" fmla="*/ 31 w 61"/>
                  <a:gd name="T1" fmla="*/ 0 h 60"/>
                  <a:gd name="T2" fmla="*/ 0 w 61"/>
                  <a:gd name="T3" fmla="*/ 30 h 60"/>
                  <a:gd name="T4" fmla="*/ 31 w 61"/>
                  <a:gd name="T5" fmla="*/ 60 h 60"/>
                  <a:gd name="T6" fmla="*/ 61 w 61"/>
                  <a:gd name="T7" fmla="*/ 30 h 60"/>
                  <a:gd name="T8" fmla="*/ 31 w 61"/>
                  <a:gd name="T9" fmla="*/ 0 h 60"/>
                  <a:gd name="T10" fmla="*/ 31 w 61"/>
                  <a:gd name="T11" fmla="*/ 50 h 60"/>
                  <a:gd name="T12" fmla="*/ 11 w 61"/>
                  <a:gd name="T13" fmla="*/ 30 h 60"/>
                  <a:gd name="T14" fmla="*/ 31 w 61"/>
                  <a:gd name="T15" fmla="*/ 11 h 60"/>
                  <a:gd name="T16" fmla="*/ 50 w 61"/>
                  <a:gd name="T17" fmla="*/ 30 h 60"/>
                  <a:gd name="T18" fmla="*/ 31 w 61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0">
                    <a:moveTo>
                      <a:pt x="31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1" y="60"/>
                    </a:cubicBezTo>
                    <a:cubicBezTo>
                      <a:pt x="47" y="60"/>
                      <a:pt x="61" y="47"/>
                      <a:pt x="61" y="30"/>
                    </a:cubicBezTo>
                    <a:cubicBezTo>
                      <a:pt x="61" y="13"/>
                      <a:pt x="47" y="0"/>
                      <a:pt x="31" y="0"/>
                    </a:cubicBezTo>
                    <a:close/>
                    <a:moveTo>
                      <a:pt x="31" y="50"/>
                    </a:moveTo>
                    <a:cubicBezTo>
                      <a:pt x="20" y="50"/>
                      <a:pt x="11" y="41"/>
                      <a:pt x="11" y="30"/>
                    </a:cubicBezTo>
                    <a:cubicBezTo>
                      <a:pt x="11" y="19"/>
                      <a:pt x="20" y="11"/>
                      <a:pt x="31" y="11"/>
                    </a:cubicBezTo>
                    <a:cubicBezTo>
                      <a:pt x="41" y="11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1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Freeform 379"/>
              <p:cNvSpPr>
                <a:spLocks noEditPoints="1"/>
              </p:cNvSpPr>
              <p:nvPr/>
            </p:nvSpPr>
            <p:spPr bwMode="auto">
              <a:xfrm>
                <a:off x="4222409" y="2368170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1 w 60"/>
                  <a:gd name="T13" fmla="*/ 30 h 60"/>
                  <a:gd name="T14" fmla="*/ 30 w 60"/>
                  <a:gd name="T15" fmla="*/ 11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0"/>
                    </a:cubicBezTo>
                    <a:cubicBezTo>
                      <a:pt x="11" y="19"/>
                      <a:pt x="19" y="11"/>
                      <a:pt x="30" y="11"/>
                    </a:cubicBezTo>
                    <a:cubicBezTo>
                      <a:pt x="41" y="11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Freeform 380"/>
              <p:cNvSpPr>
                <a:spLocks noEditPoints="1"/>
              </p:cNvSpPr>
              <p:nvPr/>
            </p:nvSpPr>
            <p:spPr bwMode="auto">
              <a:xfrm>
                <a:off x="3711750" y="2552983"/>
                <a:ext cx="55792" cy="55793"/>
              </a:xfrm>
              <a:custGeom>
                <a:avLst/>
                <a:gdLst>
                  <a:gd name="T0" fmla="*/ 31 w 61"/>
                  <a:gd name="T1" fmla="*/ 0 h 61"/>
                  <a:gd name="T2" fmla="*/ 0 w 61"/>
                  <a:gd name="T3" fmla="*/ 31 h 61"/>
                  <a:gd name="T4" fmla="*/ 31 w 61"/>
                  <a:gd name="T5" fmla="*/ 61 h 61"/>
                  <a:gd name="T6" fmla="*/ 61 w 61"/>
                  <a:gd name="T7" fmla="*/ 31 h 61"/>
                  <a:gd name="T8" fmla="*/ 31 w 61"/>
                  <a:gd name="T9" fmla="*/ 0 h 61"/>
                  <a:gd name="T10" fmla="*/ 31 w 61"/>
                  <a:gd name="T11" fmla="*/ 50 h 61"/>
                  <a:gd name="T12" fmla="*/ 11 w 61"/>
                  <a:gd name="T13" fmla="*/ 31 h 61"/>
                  <a:gd name="T14" fmla="*/ 31 w 61"/>
                  <a:gd name="T15" fmla="*/ 11 h 61"/>
                  <a:gd name="T16" fmla="*/ 50 w 61"/>
                  <a:gd name="T17" fmla="*/ 31 h 61"/>
                  <a:gd name="T18" fmla="*/ 31 w 61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7"/>
                      <a:pt x="14" y="61"/>
                      <a:pt x="31" y="61"/>
                    </a:cubicBezTo>
                    <a:cubicBezTo>
                      <a:pt x="47" y="61"/>
                      <a:pt x="61" y="47"/>
                      <a:pt x="61" y="31"/>
                    </a:cubicBezTo>
                    <a:cubicBezTo>
                      <a:pt x="61" y="14"/>
                      <a:pt x="47" y="0"/>
                      <a:pt x="31" y="0"/>
                    </a:cubicBezTo>
                    <a:close/>
                    <a:moveTo>
                      <a:pt x="31" y="50"/>
                    </a:moveTo>
                    <a:cubicBezTo>
                      <a:pt x="20" y="50"/>
                      <a:pt x="11" y="41"/>
                      <a:pt x="11" y="31"/>
                    </a:cubicBezTo>
                    <a:cubicBezTo>
                      <a:pt x="11" y="20"/>
                      <a:pt x="20" y="11"/>
                      <a:pt x="31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1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Freeform 381"/>
              <p:cNvSpPr>
                <a:spLocks noEditPoints="1"/>
              </p:cNvSpPr>
              <p:nvPr/>
            </p:nvSpPr>
            <p:spPr bwMode="auto">
              <a:xfrm>
                <a:off x="4633880" y="1663012"/>
                <a:ext cx="55018" cy="55793"/>
              </a:xfrm>
              <a:custGeom>
                <a:avLst/>
                <a:gdLst>
                  <a:gd name="T0" fmla="*/ 30 w 60"/>
                  <a:gd name="T1" fmla="*/ 0 h 61"/>
                  <a:gd name="T2" fmla="*/ 0 w 60"/>
                  <a:gd name="T3" fmla="*/ 31 h 61"/>
                  <a:gd name="T4" fmla="*/ 30 w 60"/>
                  <a:gd name="T5" fmla="*/ 61 h 61"/>
                  <a:gd name="T6" fmla="*/ 60 w 60"/>
                  <a:gd name="T7" fmla="*/ 31 h 61"/>
                  <a:gd name="T8" fmla="*/ 30 w 60"/>
                  <a:gd name="T9" fmla="*/ 0 h 61"/>
                  <a:gd name="T10" fmla="*/ 30 w 60"/>
                  <a:gd name="T11" fmla="*/ 50 h 61"/>
                  <a:gd name="T12" fmla="*/ 10 w 60"/>
                  <a:gd name="T13" fmla="*/ 31 h 61"/>
                  <a:gd name="T14" fmla="*/ 30 w 60"/>
                  <a:gd name="T15" fmla="*/ 11 h 61"/>
                  <a:gd name="T16" fmla="*/ 50 w 60"/>
                  <a:gd name="T17" fmla="*/ 31 h 61"/>
                  <a:gd name="T18" fmla="*/ 30 w 60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cubicBezTo>
                      <a:pt x="13" y="0"/>
                      <a:pt x="0" y="14"/>
                      <a:pt x="0" y="31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0" y="47"/>
                      <a:pt x="60" y="31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0" y="41"/>
                      <a:pt x="10" y="31"/>
                    </a:cubicBezTo>
                    <a:cubicBezTo>
                      <a:pt x="10" y="20"/>
                      <a:pt x="19" y="11"/>
                      <a:pt x="30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Freeform 382"/>
              <p:cNvSpPr>
                <a:spLocks noEditPoints="1"/>
              </p:cNvSpPr>
              <p:nvPr/>
            </p:nvSpPr>
            <p:spPr bwMode="auto">
              <a:xfrm>
                <a:off x="4183664" y="1422018"/>
                <a:ext cx="55018" cy="55793"/>
              </a:xfrm>
              <a:custGeom>
                <a:avLst/>
                <a:gdLst>
                  <a:gd name="T0" fmla="*/ 30 w 60"/>
                  <a:gd name="T1" fmla="*/ 0 h 61"/>
                  <a:gd name="T2" fmla="*/ 0 w 60"/>
                  <a:gd name="T3" fmla="*/ 31 h 61"/>
                  <a:gd name="T4" fmla="*/ 30 w 60"/>
                  <a:gd name="T5" fmla="*/ 61 h 61"/>
                  <a:gd name="T6" fmla="*/ 60 w 60"/>
                  <a:gd name="T7" fmla="*/ 31 h 61"/>
                  <a:gd name="T8" fmla="*/ 30 w 60"/>
                  <a:gd name="T9" fmla="*/ 0 h 61"/>
                  <a:gd name="T10" fmla="*/ 30 w 60"/>
                  <a:gd name="T11" fmla="*/ 50 h 61"/>
                  <a:gd name="T12" fmla="*/ 11 w 60"/>
                  <a:gd name="T13" fmla="*/ 31 h 61"/>
                  <a:gd name="T14" fmla="*/ 30 w 60"/>
                  <a:gd name="T15" fmla="*/ 11 h 61"/>
                  <a:gd name="T16" fmla="*/ 50 w 60"/>
                  <a:gd name="T17" fmla="*/ 31 h 61"/>
                  <a:gd name="T18" fmla="*/ 30 w 60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cubicBezTo>
                      <a:pt x="13" y="0"/>
                      <a:pt x="0" y="14"/>
                      <a:pt x="0" y="31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0" y="47"/>
                      <a:pt x="60" y="31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1"/>
                    </a:cubicBezTo>
                    <a:cubicBezTo>
                      <a:pt x="11" y="20"/>
                      <a:pt x="19" y="11"/>
                      <a:pt x="30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Freeform 383"/>
              <p:cNvSpPr>
                <a:spLocks noEditPoints="1"/>
              </p:cNvSpPr>
              <p:nvPr/>
            </p:nvSpPr>
            <p:spPr bwMode="auto">
              <a:xfrm>
                <a:off x="3927947" y="1550264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1 w 60"/>
                  <a:gd name="T13" fmla="*/ 30 h 60"/>
                  <a:gd name="T14" fmla="*/ 30 w 60"/>
                  <a:gd name="T15" fmla="*/ 11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0"/>
                    </a:cubicBezTo>
                    <a:cubicBezTo>
                      <a:pt x="11" y="19"/>
                      <a:pt x="19" y="11"/>
                      <a:pt x="30" y="11"/>
                    </a:cubicBezTo>
                    <a:cubicBezTo>
                      <a:pt x="41" y="11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Freeform 384"/>
              <p:cNvSpPr>
                <a:spLocks noEditPoints="1"/>
              </p:cNvSpPr>
              <p:nvPr/>
            </p:nvSpPr>
            <p:spPr bwMode="auto">
              <a:xfrm>
                <a:off x="5389793" y="1902843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1 w 60"/>
                  <a:gd name="T13" fmla="*/ 30 h 60"/>
                  <a:gd name="T14" fmla="*/ 30 w 60"/>
                  <a:gd name="T15" fmla="*/ 10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0"/>
                    </a:cubicBezTo>
                    <a:cubicBezTo>
                      <a:pt x="11" y="19"/>
                      <a:pt x="19" y="10"/>
                      <a:pt x="30" y="10"/>
                    </a:cubicBezTo>
                    <a:cubicBezTo>
                      <a:pt x="41" y="10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Freeform 385"/>
              <p:cNvSpPr>
                <a:spLocks noEditPoints="1"/>
              </p:cNvSpPr>
              <p:nvPr/>
            </p:nvSpPr>
            <p:spPr bwMode="auto">
              <a:xfrm>
                <a:off x="5495955" y="2377080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0 w 60"/>
                  <a:gd name="T13" fmla="*/ 30 h 60"/>
                  <a:gd name="T14" fmla="*/ 30 w 60"/>
                  <a:gd name="T15" fmla="*/ 11 h 60"/>
                  <a:gd name="T16" fmla="*/ 49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0" y="41"/>
                      <a:pt x="10" y="30"/>
                    </a:cubicBezTo>
                    <a:cubicBezTo>
                      <a:pt x="10" y="19"/>
                      <a:pt x="19" y="11"/>
                      <a:pt x="30" y="11"/>
                    </a:cubicBezTo>
                    <a:cubicBezTo>
                      <a:pt x="41" y="11"/>
                      <a:pt x="49" y="19"/>
                      <a:pt x="49" y="30"/>
                    </a:cubicBezTo>
                    <a:cubicBezTo>
                      <a:pt x="49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Freeform 386"/>
              <p:cNvSpPr>
                <a:spLocks noEditPoints="1"/>
              </p:cNvSpPr>
              <p:nvPr/>
            </p:nvSpPr>
            <p:spPr bwMode="auto">
              <a:xfrm>
                <a:off x="4331282" y="2738183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0 w 60"/>
                  <a:gd name="T13" fmla="*/ 30 h 60"/>
                  <a:gd name="T14" fmla="*/ 30 w 60"/>
                  <a:gd name="T15" fmla="*/ 11 h 60"/>
                  <a:gd name="T16" fmla="*/ 49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0" y="41"/>
                      <a:pt x="10" y="30"/>
                    </a:cubicBezTo>
                    <a:cubicBezTo>
                      <a:pt x="10" y="19"/>
                      <a:pt x="19" y="11"/>
                      <a:pt x="30" y="11"/>
                    </a:cubicBezTo>
                    <a:cubicBezTo>
                      <a:pt x="41" y="11"/>
                      <a:pt x="49" y="19"/>
                      <a:pt x="49" y="30"/>
                    </a:cubicBezTo>
                    <a:cubicBezTo>
                      <a:pt x="49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Freeform 387"/>
              <p:cNvSpPr>
                <a:spLocks noEditPoints="1"/>
              </p:cNvSpPr>
              <p:nvPr/>
            </p:nvSpPr>
            <p:spPr bwMode="auto">
              <a:xfrm>
                <a:off x="3649371" y="2820710"/>
                <a:ext cx="55018" cy="54630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1 w 60"/>
                  <a:gd name="T13" fmla="*/ 30 h 60"/>
                  <a:gd name="T14" fmla="*/ 30 w 60"/>
                  <a:gd name="T15" fmla="*/ 11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0"/>
                    </a:cubicBezTo>
                    <a:cubicBezTo>
                      <a:pt x="11" y="19"/>
                      <a:pt x="19" y="11"/>
                      <a:pt x="30" y="11"/>
                    </a:cubicBezTo>
                    <a:cubicBezTo>
                      <a:pt x="41" y="11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Freeform 388"/>
              <p:cNvSpPr>
                <a:spLocks noEditPoints="1"/>
              </p:cNvSpPr>
              <p:nvPr/>
            </p:nvSpPr>
            <p:spPr bwMode="auto">
              <a:xfrm>
                <a:off x="5129428" y="3179488"/>
                <a:ext cx="56180" cy="55793"/>
              </a:xfrm>
              <a:custGeom>
                <a:avLst/>
                <a:gdLst>
                  <a:gd name="T0" fmla="*/ 30 w 61"/>
                  <a:gd name="T1" fmla="*/ 0 h 61"/>
                  <a:gd name="T2" fmla="*/ 0 w 61"/>
                  <a:gd name="T3" fmla="*/ 31 h 61"/>
                  <a:gd name="T4" fmla="*/ 30 w 61"/>
                  <a:gd name="T5" fmla="*/ 61 h 61"/>
                  <a:gd name="T6" fmla="*/ 61 w 61"/>
                  <a:gd name="T7" fmla="*/ 31 h 61"/>
                  <a:gd name="T8" fmla="*/ 30 w 61"/>
                  <a:gd name="T9" fmla="*/ 0 h 61"/>
                  <a:gd name="T10" fmla="*/ 30 w 61"/>
                  <a:gd name="T11" fmla="*/ 50 h 61"/>
                  <a:gd name="T12" fmla="*/ 11 w 61"/>
                  <a:gd name="T13" fmla="*/ 31 h 61"/>
                  <a:gd name="T14" fmla="*/ 30 w 61"/>
                  <a:gd name="T15" fmla="*/ 11 h 61"/>
                  <a:gd name="T16" fmla="*/ 50 w 61"/>
                  <a:gd name="T17" fmla="*/ 31 h 61"/>
                  <a:gd name="T18" fmla="*/ 30 w 61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1">
                    <a:moveTo>
                      <a:pt x="30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7"/>
                      <a:pt x="14" y="61"/>
                      <a:pt x="30" y="61"/>
                    </a:cubicBezTo>
                    <a:cubicBezTo>
                      <a:pt x="47" y="61"/>
                      <a:pt x="61" y="47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20" y="50"/>
                      <a:pt x="11" y="41"/>
                      <a:pt x="11" y="31"/>
                    </a:cubicBezTo>
                    <a:cubicBezTo>
                      <a:pt x="11" y="20"/>
                      <a:pt x="20" y="11"/>
                      <a:pt x="30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Freeform 389"/>
              <p:cNvSpPr>
                <a:spLocks noEditPoints="1"/>
              </p:cNvSpPr>
              <p:nvPr/>
            </p:nvSpPr>
            <p:spPr bwMode="auto">
              <a:xfrm>
                <a:off x="4664876" y="3818004"/>
                <a:ext cx="55792" cy="55018"/>
              </a:xfrm>
              <a:custGeom>
                <a:avLst/>
                <a:gdLst>
                  <a:gd name="T0" fmla="*/ 30 w 61"/>
                  <a:gd name="T1" fmla="*/ 0 h 60"/>
                  <a:gd name="T2" fmla="*/ 0 w 61"/>
                  <a:gd name="T3" fmla="*/ 30 h 60"/>
                  <a:gd name="T4" fmla="*/ 30 w 61"/>
                  <a:gd name="T5" fmla="*/ 60 h 60"/>
                  <a:gd name="T6" fmla="*/ 61 w 61"/>
                  <a:gd name="T7" fmla="*/ 30 h 60"/>
                  <a:gd name="T8" fmla="*/ 30 w 61"/>
                  <a:gd name="T9" fmla="*/ 0 h 60"/>
                  <a:gd name="T10" fmla="*/ 30 w 61"/>
                  <a:gd name="T11" fmla="*/ 49 h 60"/>
                  <a:gd name="T12" fmla="*/ 11 w 61"/>
                  <a:gd name="T13" fmla="*/ 30 h 60"/>
                  <a:gd name="T14" fmla="*/ 30 w 61"/>
                  <a:gd name="T15" fmla="*/ 10 h 60"/>
                  <a:gd name="T16" fmla="*/ 50 w 61"/>
                  <a:gd name="T17" fmla="*/ 30 h 60"/>
                  <a:gd name="T18" fmla="*/ 30 w 61"/>
                  <a:gd name="T1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7" y="60"/>
                      <a:pt x="61" y="46"/>
                      <a:pt x="61" y="30"/>
                    </a:cubicBezTo>
                    <a:cubicBezTo>
                      <a:pt x="61" y="13"/>
                      <a:pt x="47" y="0"/>
                      <a:pt x="30" y="0"/>
                    </a:cubicBezTo>
                    <a:close/>
                    <a:moveTo>
                      <a:pt x="30" y="49"/>
                    </a:moveTo>
                    <a:cubicBezTo>
                      <a:pt x="20" y="49"/>
                      <a:pt x="11" y="41"/>
                      <a:pt x="11" y="30"/>
                    </a:cubicBezTo>
                    <a:cubicBezTo>
                      <a:pt x="11" y="19"/>
                      <a:pt x="20" y="10"/>
                      <a:pt x="30" y="10"/>
                    </a:cubicBezTo>
                    <a:cubicBezTo>
                      <a:pt x="41" y="10"/>
                      <a:pt x="50" y="19"/>
                      <a:pt x="50" y="30"/>
                    </a:cubicBezTo>
                    <a:cubicBezTo>
                      <a:pt x="50" y="41"/>
                      <a:pt x="41" y="49"/>
                      <a:pt x="30" y="49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Oval 390"/>
              <p:cNvSpPr>
                <a:spLocks noChangeArrowheads="1"/>
              </p:cNvSpPr>
              <p:nvPr/>
            </p:nvSpPr>
            <p:spPr bwMode="auto">
              <a:xfrm>
                <a:off x="4322370" y="1953987"/>
                <a:ext cx="33708" cy="34870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Freeform 391"/>
              <p:cNvSpPr>
                <a:spLocks noEditPoints="1"/>
              </p:cNvSpPr>
              <p:nvPr/>
            </p:nvSpPr>
            <p:spPr bwMode="auto">
              <a:xfrm>
                <a:off x="4316559" y="1948562"/>
                <a:ext cx="44944" cy="45719"/>
              </a:xfrm>
              <a:custGeom>
                <a:avLst/>
                <a:gdLst>
                  <a:gd name="T0" fmla="*/ 24 w 49"/>
                  <a:gd name="T1" fmla="*/ 50 h 50"/>
                  <a:gd name="T2" fmla="*/ 0 w 49"/>
                  <a:gd name="T3" fmla="*/ 25 h 50"/>
                  <a:gd name="T4" fmla="*/ 24 w 49"/>
                  <a:gd name="T5" fmla="*/ 0 h 50"/>
                  <a:gd name="T6" fmla="*/ 49 w 49"/>
                  <a:gd name="T7" fmla="*/ 25 h 50"/>
                  <a:gd name="T8" fmla="*/ 24 w 49"/>
                  <a:gd name="T9" fmla="*/ 50 h 50"/>
                  <a:gd name="T10" fmla="*/ 24 w 49"/>
                  <a:gd name="T11" fmla="*/ 12 h 50"/>
                  <a:gd name="T12" fmla="*/ 12 w 49"/>
                  <a:gd name="T13" fmla="*/ 25 h 50"/>
                  <a:gd name="T14" fmla="*/ 24 w 49"/>
                  <a:gd name="T15" fmla="*/ 38 h 50"/>
                  <a:gd name="T16" fmla="*/ 37 w 49"/>
                  <a:gd name="T17" fmla="*/ 25 h 50"/>
                  <a:gd name="T18" fmla="*/ 24 w 49"/>
                  <a:gd name="T19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50">
                    <a:moveTo>
                      <a:pt x="24" y="50"/>
                    </a:move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8" y="0"/>
                      <a:pt x="49" y="11"/>
                      <a:pt x="49" y="25"/>
                    </a:cubicBezTo>
                    <a:cubicBezTo>
                      <a:pt x="49" y="39"/>
                      <a:pt x="38" y="50"/>
                      <a:pt x="24" y="50"/>
                    </a:cubicBezTo>
                    <a:close/>
                    <a:moveTo>
                      <a:pt x="24" y="12"/>
                    </a:moveTo>
                    <a:cubicBezTo>
                      <a:pt x="17" y="12"/>
                      <a:pt x="12" y="18"/>
                      <a:pt x="12" y="25"/>
                    </a:cubicBezTo>
                    <a:cubicBezTo>
                      <a:pt x="12" y="32"/>
                      <a:pt x="17" y="38"/>
                      <a:pt x="24" y="38"/>
                    </a:cubicBezTo>
                    <a:cubicBezTo>
                      <a:pt x="32" y="38"/>
                      <a:pt x="37" y="32"/>
                      <a:pt x="37" y="25"/>
                    </a:cubicBezTo>
                    <a:cubicBezTo>
                      <a:pt x="37" y="18"/>
                      <a:pt x="32" y="12"/>
                      <a:pt x="24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3" name="Oval 392"/>
              <p:cNvSpPr>
                <a:spLocks noChangeArrowheads="1"/>
              </p:cNvSpPr>
              <p:nvPr/>
            </p:nvSpPr>
            <p:spPr bwMode="auto">
              <a:xfrm>
                <a:off x="3528488" y="2248061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" name="Freeform 393"/>
              <p:cNvSpPr>
                <a:spLocks noEditPoints="1"/>
              </p:cNvSpPr>
              <p:nvPr/>
            </p:nvSpPr>
            <p:spPr bwMode="auto">
              <a:xfrm>
                <a:off x="3523063" y="2242636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19" y="11"/>
                      <a:pt x="12" y="19"/>
                      <a:pt x="12" y="28"/>
                    </a:cubicBezTo>
                    <a:cubicBezTo>
                      <a:pt x="12" y="38"/>
                      <a:pt x="19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Oval 394"/>
              <p:cNvSpPr>
                <a:spLocks noChangeArrowheads="1"/>
              </p:cNvSpPr>
              <p:nvPr/>
            </p:nvSpPr>
            <p:spPr bwMode="auto">
              <a:xfrm>
                <a:off x="4351430" y="1595208"/>
                <a:ext cx="41457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Freeform 395"/>
              <p:cNvSpPr>
                <a:spLocks noEditPoints="1"/>
              </p:cNvSpPr>
              <p:nvPr/>
            </p:nvSpPr>
            <p:spPr bwMode="auto">
              <a:xfrm>
                <a:off x="4346005" y="1590559"/>
                <a:ext cx="52306" cy="52306"/>
              </a:xfrm>
              <a:custGeom>
                <a:avLst/>
                <a:gdLst>
                  <a:gd name="T0" fmla="*/ 29 w 57"/>
                  <a:gd name="T1" fmla="*/ 57 h 57"/>
                  <a:gd name="T2" fmla="*/ 0 w 57"/>
                  <a:gd name="T3" fmla="*/ 28 h 57"/>
                  <a:gd name="T4" fmla="*/ 29 w 57"/>
                  <a:gd name="T5" fmla="*/ 0 h 57"/>
                  <a:gd name="T6" fmla="*/ 57 w 57"/>
                  <a:gd name="T7" fmla="*/ 28 h 57"/>
                  <a:gd name="T8" fmla="*/ 29 w 57"/>
                  <a:gd name="T9" fmla="*/ 57 h 57"/>
                  <a:gd name="T10" fmla="*/ 29 w 57"/>
                  <a:gd name="T11" fmla="*/ 11 h 57"/>
                  <a:gd name="T12" fmla="*/ 12 w 57"/>
                  <a:gd name="T13" fmla="*/ 28 h 57"/>
                  <a:gd name="T14" fmla="*/ 29 w 57"/>
                  <a:gd name="T15" fmla="*/ 45 h 57"/>
                  <a:gd name="T16" fmla="*/ 46 w 57"/>
                  <a:gd name="T17" fmla="*/ 28 h 57"/>
                  <a:gd name="T18" fmla="*/ 29 w 57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4" y="0"/>
                      <a:pt x="57" y="12"/>
                      <a:pt x="57" y="28"/>
                    </a:cubicBezTo>
                    <a:cubicBezTo>
                      <a:pt x="57" y="44"/>
                      <a:pt x="44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19" y="11"/>
                      <a:pt x="12" y="19"/>
                      <a:pt x="12" y="28"/>
                    </a:cubicBezTo>
                    <a:cubicBezTo>
                      <a:pt x="12" y="38"/>
                      <a:pt x="19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Oval 396"/>
              <p:cNvSpPr>
                <a:spLocks noChangeArrowheads="1"/>
              </p:cNvSpPr>
              <p:nvPr/>
            </p:nvSpPr>
            <p:spPr bwMode="auto">
              <a:xfrm>
                <a:off x="5280920" y="2079520"/>
                <a:ext cx="41845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Freeform 397"/>
              <p:cNvSpPr>
                <a:spLocks noEditPoints="1"/>
              </p:cNvSpPr>
              <p:nvPr/>
            </p:nvSpPr>
            <p:spPr bwMode="auto">
              <a:xfrm>
                <a:off x="5275109" y="2074870"/>
                <a:ext cx="53468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8" y="12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19" y="11"/>
                      <a:pt x="12" y="19"/>
                      <a:pt x="12" y="28"/>
                    </a:cubicBezTo>
                    <a:cubicBezTo>
                      <a:pt x="12" y="38"/>
                      <a:pt x="19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Oval 398"/>
              <p:cNvSpPr>
                <a:spLocks noChangeArrowheads="1"/>
              </p:cNvSpPr>
              <p:nvPr/>
            </p:nvSpPr>
            <p:spPr bwMode="auto">
              <a:xfrm>
                <a:off x="4980260" y="2187618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Freeform 399"/>
              <p:cNvSpPr>
                <a:spLocks noEditPoints="1"/>
              </p:cNvSpPr>
              <p:nvPr/>
            </p:nvSpPr>
            <p:spPr bwMode="auto">
              <a:xfrm>
                <a:off x="4974835" y="2182969"/>
                <a:ext cx="51918" cy="52306"/>
              </a:xfrm>
              <a:custGeom>
                <a:avLst/>
                <a:gdLst>
                  <a:gd name="T0" fmla="*/ 29 w 57"/>
                  <a:gd name="T1" fmla="*/ 57 h 57"/>
                  <a:gd name="T2" fmla="*/ 0 w 57"/>
                  <a:gd name="T3" fmla="*/ 28 h 57"/>
                  <a:gd name="T4" fmla="*/ 29 w 57"/>
                  <a:gd name="T5" fmla="*/ 0 h 57"/>
                  <a:gd name="T6" fmla="*/ 57 w 57"/>
                  <a:gd name="T7" fmla="*/ 28 h 57"/>
                  <a:gd name="T8" fmla="*/ 29 w 57"/>
                  <a:gd name="T9" fmla="*/ 57 h 57"/>
                  <a:gd name="T10" fmla="*/ 29 w 57"/>
                  <a:gd name="T11" fmla="*/ 11 h 57"/>
                  <a:gd name="T12" fmla="*/ 12 w 57"/>
                  <a:gd name="T13" fmla="*/ 28 h 57"/>
                  <a:gd name="T14" fmla="*/ 29 w 57"/>
                  <a:gd name="T15" fmla="*/ 45 h 57"/>
                  <a:gd name="T16" fmla="*/ 46 w 57"/>
                  <a:gd name="T17" fmla="*/ 28 h 57"/>
                  <a:gd name="T18" fmla="*/ 29 w 57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7" y="12"/>
                      <a:pt x="57" y="28"/>
                    </a:cubicBezTo>
                    <a:cubicBezTo>
                      <a:pt x="57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19" y="11"/>
                      <a:pt x="12" y="19"/>
                      <a:pt x="12" y="28"/>
                    </a:cubicBezTo>
                    <a:cubicBezTo>
                      <a:pt x="12" y="38"/>
                      <a:pt x="19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Oval 400"/>
              <p:cNvSpPr>
                <a:spLocks noChangeArrowheads="1"/>
              </p:cNvSpPr>
              <p:nvPr/>
            </p:nvSpPr>
            <p:spPr bwMode="auto">
              <a:xfrm>
                <a:off x="3736547" y="2391804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Freeform 401"/>
              <p:cNvSpPr>
                <a:spLocks noEditPoints="1"/>
              </p:cNvSpPr>
              <p:nvPr/>
            </p:nvSpPr>
            <p:spPr bwMode="auto">
              <a:xfrm>
                <a:off x="3731123" y="2387155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8" y="12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20" y="11"/>
                      <a:pt x="12" y="19"/>
                      <a:pt x="12" y="28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9" y="45"/>
                      <a:pt x="46" y="38"/>
                      <a:pt x="46" y="28"/>
                    </a:cubicBezTo>
                    <a:cubicBezTo>
                      <a:pt x="46" y="19"/>
                      <a:pt x="39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Oval 402"/>
              <p:cNvSpPr>
                <a:spLocks noChangeArrowheads="1"/>
              </p:cNvSpPr>
              <p:nvPr/>
            </p:nvSpPr>
            <p:spPr bwMode="auto">
              <a:xfrm>
                <a:off x="4870224" y="2313152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Freeform 403"/>
              <p:cNvSpPr>
                <a:spLocks noEditPoints="1"/>
              </p:cNvSpPr>
              <p:nvPr/>
            </p:nvSpPr>
            <p:spPr bwMode="auto">
              <a:xfrm>
                <a:off x="4864800" y="2307727"/>
                <a:ext cx="52306" cy="53080"/>
              </a:xfrm>
              <a:custGeom>
                <a:avLst/>
                <a:gdLst>
                  <a:gd name="T0" fmla="*/ 29 w 57"/>
                  <a:gd name="T1" fmla="*/ 58 h 58"/>
                  <a:gd name="T2" fmla="*/ 0 w 57"/>
                  <a:gd name="T3" fmla="*/ 29 h 58"/>
                  <a:gd name="T4" fmla="*/ 29 w 57"/>
                  <a:gd name="T5" fmla="*/ 0 h 58"/>
                  <a:gd name="T6" fmla="*/ 57 w 57"/>
                  <a:gd name="T7" fmla="*/ 29 h 58"/>
                  <a:gd name="T8" fmla="*/ 29 w 57"/>
                  <a:gd name="T9" fmla="*/ 58 h 58"/>
                  <a:gd name="T10" fmla="*/ 29 w 57"/>
                  <a:gd name="T11" fmla="*/ 12 h 58"/>
                  <a:gd name="T12" fmla="*/ 12 w 57"/>
                  <a:gd name="T13" fmla="*/ 29 h 58"/>
                  <a:gd name="T14" fmla="*/ 29 w 57"/>
                  <a:gd name="T15" fmla="*/ 46 h 58"/>
                  <a:gd name="T16" fmla="*/ 46 w 57"/>
                  <a:gd name="T17" fmla="*/ 29 h 58"/>
                  <a:gd name="T18" fmla="*/ 29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9"/>
                      <a:pt x="19" y="46"/>
                      <a:pt x="29" y="46"/>
                    </a:cubicBezTo>
                    <a:cubicBezTo>
                      <a:pt x="38" y="46"/>
                      <a:pt x="46" y="39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Oval 404"/>
              <p:cNvSpPr>
                <a:spLocks noChangeArrowheads="1"/>
              </p:cNvSpPr>
              <p:nvPr/>
            </p:nvSpPr>
            <p:spPr bwMode="auto">
              <a:xfrm>
                <a:off x="4511059" y="2633572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Freeform 405"/>
              <p:cNvSpPr>
                <a:spLocks noEditPoints="1"/>
              </p:cNvSpPr>
              <p:nvPr/>
            </p:nvSpPr>
            <p:spPr bwMode="auto">
              <a:xfrm>
                <a:off x="4505634" y="2628148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8"/>
                      <a:pt x="19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Oval 406"/>
              <p:cNvSpPr>
                <a:spLocks noChangeArrowheads="1"/>
              </p:cNvSpPr>
              <p:nvPr/>
            </p:nvSpPr>
            <p:spPr bwMode="auto">
              <a:xfrm>
                <a:off x="4133296" y="3194211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Freeform 407"/>
              <p:cNvSpPr>
                <a:spLocks noEditPoints="1"/>
              </p:cNvSpPr>
              <p:nvPr/>
            </p:nvSpPr>
            <p:spPr bwMode="auto">
              <a:xfrm>
                <a:off x="4127871" y="3188787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9 h 57"/>
                  <a:gd name="T4" fmla="*/ 29 w 58"/>
                  <a:gd name="T5" fmla="*/ 0 h 57"/>
                  <a:gd name="T6" fmla="*/ 58 w 58"/>
                  <a:gd name="T7" fmla="*/ 29 h 57"/>
                  <a:gd name="T8" fmla="*/ 29 w 58"/>
                  <a:gd name="T9" fmla="*/ 57 h 57"/>
                  <a:gd name="T10" fmla="*/ 29 w 58"/>
                  <a:gd name="T11" fmla="*/ 12 h 57"/>
                  <a:gd name="T12" fmla="*/ 12 w 58"/>
                  <a:gd name="T13" fmla="*/ 29 h 57"/>
                  <a:gd name="T14" fmla="*/ 29 w 58"/>
                  <a:gd name="T15" fmla="*/ 46 h 57"/>
                  <a:gd name="T16" fmla="*/ 46 w 58"/>
                  <a:gd name="T17" fmla="*/ 29 h 57"/>
                  <a:gd name="T18" fmla="*/ 29 w 58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Oval 408"/>
              <p:cNvSpPr>
                <a:spLocks noChangeArrowheads="1"/>
              </p:cNvSpPr>
              <p:nvPr/>
            </p:nvSpPr>
            <p:spPr bwMode="auto">
              <a:xfrm>
                <a:off x="4017061" y="3564225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Freeform 409"/>
              <p:cNvSpPr>
                <a:spLocks noEditPoints="1"/>
              </p:cNvSpPr>
              <p:nvPr/>
            </p:nvSpPr>
            <p:spPr bwMode="auto">
              <a:xfrm>
                <a:off x="4011636" y="3558801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9 h 57"/>
                  <a:gd name="T4" fmla="*/ 29 w 58"/>
                  <a:gd name="T5" fmla="*/ 0 h 57"/>
                  <a:gd name="T6" fmla="*/ 58 w 58"/>
                  <a:gd name="T7" fmla="*/ 29 h 57"/>
                  <a:gd name="T8" fmla="*/ 29 w 58"/>
                  <a:gd name="T9" fmla="*/ 57 h 57"/>
                  <a:gd name="T10" fmla="*/ 29 w 58"/>
                  <a:gd name="T11" fmla="*/ 12 h 57"/>
                  <a:gd name="T12" fmla="*/ 12 w 58"/>
                  <a:gd name="T13" fmla="*/ 29 h 57"/>
                  <a:gd name="T14" fmla="*/ 29 w 58"/>
                  <a:gd name="T15" fmla="*/ 46 h 57"/>
                  <a:gd name="T16" fmla="*/ 46 w 58"/>
                  <a:gd name="T17" fmla="*/ 29 h 57"/>
                  <a:gd name="T18" fmla="*/ 29 w 58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Oval 410"/>
              <p:cNvSpPr>
                <a:spLocks noChangeArrowheads="1"/>
              </p:cNvSpPr>
              <p:nvPr/>
            </p:nvSpPr>
            <p:spPr bwMode="auto">
              <a:xfrm>
                <a:off x="4070141" y="3828853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Freeform 411"/>
              <p:cNvSpPr>
                <a:spLocks noEditPoints="1"/>
              </p:cNvSpPr>
              <p:nvPr/>
            </p:nvSpPr>
            <p:spPr bwMode="auto">
              <a:xfrm>
                <a:off x="4065492" y="3823429"/>
                <a:ext cx="52306" cy="53080"/>
              </a:xfrm>
              <a:custGeom>
                <a:avLst/>
                <a:gdLst>
                  <a:gd name="T0" fmla="*/ 28 w 57"/>
                  <a:gd name="T1" fmla="*/ 58 h 58"/>
                  <a:gd name="T2" fmla="*/ 0 w 57"/>
                  <a:gd name="T3" fmla="*/ 29 h 58"/>
                  <a:gd name="T4" fmla="*/ 28 w 57"/>
                  <a:gd name="T5" fmla="*/ 0 h 58"/>
                  <a:gd name="T6" fmla="*/ 57 w 57"/>
                  <a:gd name="T7" fmla="*/ 29 h 58"/>
                  <a:gd name="T8" fmla="*/ 28 w 57"/>
                  <a:gd name="T9" fmla="*/ 58 h 58"/>
                  <a:gd name="T10" fmla="*/ 28 w 57"/>
                  <a:gd name="T11" fmla="*/ 12 h 58"/>
                  <a:gd name="T12" fmla="*/ 11 w 57"/>
                  <a:gd name="T13" fmla="*/ 29 h 58"/>
                  <a:gd name="T14" fmla="*/ 28 w 57"/>
                  <a:gd name="T15" fmla="*/ 46 h 58"/>
                  <a:gd name="T16" fmla="*/ 45 w 57"/>
                  <a:gd name="T17" fmla="*/ 29 h 58"/>
                  <a:gd name="T18" fmla="*/ 28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8" y="58"/>
                    </a:moveTo>
                    <a:cubicBezTo>
                      <a:pt x="12" y="58"/>
                      <a:pt x="0" y="45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20"/>
                      <a:pt x="11" y="29"/>
                    </a:cubicBezTo>
                    <a:cubicBezTo>
                      <a:pt x="11" y="38"/>
                      <a:pt x="19" y="46"/>
                      <a:pt x="28" y="46"/>
                    </a:cubicBezTo>
                    <a:cubicBezTo>
                      <a:pt x="38" y="46"/>
                      <a:pt x="45" y="38"/>
                      <a:pt x="45" y="29"/>
                    </a:cubicBezTo>
                    <a:cubicBezTo>
                      <a:pt x="45" y="20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Oval 412"/>
              <p:cNvSpPr>
                <a:spLocks noChangeArrowheads="1"/>
              </p:cNvSpPr>
              <p:nvPr/>
            </p:nvSpPr>
            <p:spPr bwMode="auto">
              <a:xfrm>
                <a:off x="3858594" y="3136481"/>
                <a:ext cx="41845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Freeform 413"/>
              <p:cNvSpPr>
                <a:spLocks noEditPoints="1"/>
              </p:cNvSpPr>
              <p:nvPr/>
            </p:nvSpPr>
            <p:spPr bwMode="auto">
              <a:xfrm>
                <a:off x="3852782" y="3131057"/>
                <a:ext cx="53468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20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9" y="46"/>
                      <a:pt x="46" y="38"/>
                      <a:pt x="46" y="29"/>
                    </a:cubicBezTo>
                    <a:cubicBezTo>
                      <a:pt x="46" y="20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Oval 414"/>
              <p:cNvSpPr>
                <a:spLocks noChangeArrowheads="1"/>
              </p:cNvSpPr>
              <p:nvPr/>
            </p:nvSpPr>
            <p:spPr bwMode="auto">
              <a:xfrm>
                <a:off x="5194519" y="3106260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Freeform 415"/>
              <p:cNvSpPr>
                <a:spLocks noEditPoints="1"/>
              </p:cNvSpPr>
              <p:nvPr/>
            </p:nvSpPr>
            <p:spPr bwMode="auto">
              <a:xfrm>
                <a:off x="5189095" y="3100836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Oval 416"/>
              <p:cNvSpPr>
                <a:spLocks noChangeArrowheads="1"/>
              </p:cNvSpPr>
              <p:nvPr/>
            </p:nvSpPr>
            <p:spPr bwMode="auto">
              <a:xfrm>
                <a:off x="5021329" y="3495647"/>
                <a:ext cx="41457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Freeform 417"/>
              <p:cNvSpPr>
                <a:spLocks noEditPoints="1"/>
              </p:cNvSpPr>
              <p:nvPr/>
            </p:nvSpPr>
            <p:spPr bwMode="auto">
              <a:xfrm>
                <a:off x="5015905" y="3490222"/>
                <a:ext cx="52306" cy="53080"/>
              </a:xfrm>
              <a:custGeom>
                <a:avLst/>
                <a:gdLst>
                  <a:gd name="T0" fmla="*/ 28 w 57"/>
                  <a:gd name="T1" fmla="*/ 58 h 58"/>
                  <a:gd name="T2" fmla="*/ 0 w 57"/>
                  <a:gd name="T3" fmla="*/ 29 h 58"/>
                  <a:gd name="T4" fmla="*/ 28 w 57"/>
                  <a:gd name="T5" fmla="*/ 0 h 58"/>
                  <a:gd name="T6" fmla="*/ 57 w 57"/>
                  <a:gd name="T7" fmla="*/ 29 h 58"/>
                  <a:gd name="T8" fmla="*/ 28 w 57"/>
                  <a:gd name="T9" fmla="*/ 58 h 58"/>
                  <a:gd name="T10" fmla="*/ 28 w 57"/>
                  <a:gd name="T11" fmla="*/ 12 h 58"/>
                  <a:gd name="T12" fmla="*/ 11 w 57"/>
                  <a:gd name="T13" fmla="*/ 29 h 58"/>
                  <a:gd name="T14" fmla="*/ 28 w 57"/>
                  <a:gd name="T15" fmla="*/ 46 h 58"/>
                  <a:gd name="T16" fmla="*/ 45 w 57"/>
                  <a:gd name="T17" fmla="*/ 29 h 58"/>
                  <a:gd name="T18" fmla="*/ 28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8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20"/>
                      <a:pt x="11" y="29"/>
                    </a:cubicBezTo>
                    <a:cubicBezTo>
                      <a:pt x="11" y="39"/>
                      <a:pt x="19" y="46"/>
                      <a:pt x="28" y="46"/>
                    </a:cubicBezTo>
                    <a:cubicBezTo>
                      <a:pt x="38" y="46"/>
                      <a:pt x="45" y="39"/>
                      <a:pt x="45" y="29"/>
                    </a:cubicBezTo>
                    <a:cubicBezTo>
                      <a:pt x="45" y="20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Oval 418"/>
              <p:cNvSpPr>
                <a:spLocks noChangeArrowheads="1"/>
              </p:cNvSpPr>
              <p:nvPr/>
            </p:nvSpPr>
            <p:spPr bwMode="auto">
              <a:xfrm>
                <a:off x="4380101" y="3382124"/>
                <a:ext cx="41845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Freeform 419"/>
              <p:cNvSpPr>
                <a:spLocks noEditPoints="1"/>
              </p:cNvSpPr>
              <p:nvPr/>
            </p:nvSpPr>
            <p:spPr bwMode="auto">
              <a:xfrm>
                <a:off x="4374289" y="3376312"/>
                <a:ext cx="52306" cy="53468"/>
              </a:xfrm>
              <a:custGeom>
                <a:avLst/>
                <a:gdLst>
                  <a:gd name="T0" fmla="*/ 29 w 57"/>
                  <a:gd name="T1" fmla="*/ 58 h 58"/>
                  <a:gd name="T2" fmla="*/ 0 w 57"/>
                  <a:gd name="T3" fmla="*/ 29 h 58"/>
                  <a:gd name="T4" fmla="*/ 29 w 57"/>
                  <a:gd name="T5" fmla="*/ 0 h 58"/>
                  <a:gd name="T6" fmla="*/ 57 w 57"/>
                  <a:gd name="T7" fmla="*/ 29 h 58"/>
                  <a:gd name="T8" fmla="*/ 29 w 57"/>
                  <a:gd name="T9" fmla="*/ 58 h 58"/>
                  <a:gd name="T10" fmla="*/ 29 w 57"/>
                  <a:gd name="T11" fmla="*/ 12 h 58"/>
                  <a:gd name="T12" fmla="*/ 12 w 57"/>
                  <a:gd name="T13" fmla="*/ 29 h 58"/>
                  <a:gd name="T14" fmla="*/ 29 w 57"/>
                  <a:gd name="T15" fmla="*/ 46 h 58"/>
                  <a:gd name="T16" fmla="*/ 46 w 57"/>
                  <a:gd name="T17" fmla="*/ 29 h 58"/>
                  <a:gd name="T18" fmla="*/ 29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9"/>
                    </a:cubicBezTo>
                    <a:cubicBezTo>
                      <a:pt x="57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8"/>
                      <a:pt x="19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Oval 420"/>
              <p:cNvSpPr>
                <a:spLocks noChangeArrowheads="1"/>
              </p:cNvSpPr>
              <p:nvPr/>
            </p:nvSpPr>
            <p:spPr bwMode="auto">
              <a:xfrm>
                <a:off x="4413034" y="3860236"/>
                <a:ext cx="41845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Freeform 421"/>
              <p:cNvSpPr>
                <a:spLocks noEditPoints="1"/>
              </p:cNvSpPr>
              <p:nvPr/>
            </p:nvSpPr>
            <p:spPr bwMode="auto">
              <a:xfrm>
                <a:off x="4407222" y="3854425"/>
                <a:ext cx="53468" cy="53468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9"/>
                      <a:pt x="19" y="46"/>
                      <a:pt x="29" y="46"/>
                    </a:cubicBezTo>
                    <a:cubicBezTo>
                      <a:pt x="38" y="46"/>
                      <a:pt x="46" y="39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Oval 422"/>
              <p:cNvSpPr>
                <a:spLocks noChangeArrowheads="1"/>
              </p:cNvSpPr>
              <p:nvPr/>
            </p:nvSpPr>
            <p:spPr bwMode="auto">
              <a:xfrm>
                <a:off x="5024041" y="3671548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Freeform 423"/>
              <p:cNvSpPr>
                <a:spLocks noEditPoints="1"/>
              </p:cNvSpPr>
              <p:nvPr/>
            </p:nvSpPr>
            <p:spPr bwMode="auto">
              <a:xfrm>
                <a:off x="5018617" y="3665737"/>
                <a:ext cx="53080" cy="53468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9" y="46"/>
                      <a:pt x="46" y="38"/>
                      <a:pt x="46" y="29"/>
                    </a:cubicBezTo>
                    <a:cubicBezTo>
                      <a:pt x="46" y="19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Oval 424"/>
              <p:cNvSpPr>
                <a:spLocks noChangeArrowheads="1"/>
              </p:cNvSpPr>
              <p:nvPr/>
            </p:nvSpPr>
            <p:spPr bwMode="auto">
              <a:xfrm>
                <a:off x="4706333" y="2843569"/>
                <a:ext cx="41845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Freeform 425"/>
              <p:cNvSpPr>
                <a:spLocks noEditPoints="1"/>
              </p:cNvSpPr>
              <p:nvPr/>
            </p:nvSpPr>
            <p:spPr bwMode="auto">
              <a:xfrm>
                <a:off x="4700521" y="2837758"/>
                <a:ext cx="53468" cy="53468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20"/>
                      <a:pt x="12" y="29"/>
                    </a:cubicBezTo>
                    <a:cubicBezTo>
                      <a:pt x="12" y="39"/>
                      <a:pt x="20" y="46"/>
                      <a:pt x="29" y="46"/>
                    </a:cubicBezTo>
                    <a:cubicBezTo>
                      <a:pt x="39" y="46"/>
                      <a:pt x="46" y="39"/>
                      <a:pt x="46" y="29"/>
                    </a:cubicBezTo>
                    <a:cubicBezTo>
                      <a:pt x="46" y="20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Oval 426"/>
              <p:cNvSpPr>
                <a:spLocks noChangeArrowheads="1"/>
              </p:cNvSpPr>
              <p:nvPr/>
            </p:nvSpPr>
            <p:spPr bwMode="auto">
              <a:xfrm>
                <a:off x="4987621" y="3059766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Freeform 427"/>
              <p:cNvSpPr>
                <a:spLocks noEditPoints="1"/>
              </p:cNvSpPr>
              <p:nvPr/>
            </p:nvSpPr>
            <p:spPr bwMode="auto">
              <a:xfrm>
                <a:off x="4982197" y="3053955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20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9" y="46"/>
                      <a:pt x="46" y="38"/>
                      <a:pt x="46" y="29"/>
                    </a:cubicBezTo>
                    <a:cubicBezTo>
                      <a:pt x="46" y="20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Oval 428"/>
              <p:cNvSpPr>
                <a:spLocks noChangeArrowheads="1"/>
              </p:cNvSpPr>
              <p:nvPr/>
            </p:nvSpPr>
            <p:spPr bwMode="auto">
              <a:xfrm>
                <a:off x="5301843" y="2963292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Freeform 429"/>
              <p:cNvSpPr>
                <a:spLocks noEditPoints="1"/>
              </p:cNvSpPr>
              <p:nvPr/>
            </p:nvSpPr>
            <p:spPr bwMode="auto">
              <a:xfrm>
                <a:off x="5297193" y="2957867"/>
                <a:ext cx="52306" cy="53080"/>
              </a:xfrm>
              <a:custGeom>
                <a:avLst/>
                <a:gdLst>
                  <a:gd name="T0" fmla="*/ 28 w 57"/>
                  <a:gd name="T1" fmla="*/ 58 h 58"/>
                  <a:gd name="T2" fmla="*/ 0 w 57"/>
                  <a:gd name="T3" fmla="*/ 29 h 58"/>
                  <a:gd name="T4" fmla="*/ 28 w 57"/>
                  <a:gd name="T5" fmla="*/ 0 h 58"/>
                  <a:gd name="T6" fmla="*/ 57 w 57"/>
                  <a:gd name="T7" fmla="*/ 29 h 58"/>
                  <a:gd name="T8" fmla="*/ 28 w 57"/>
                  <a:gd name="T9" fmla="*/ 58 h 58"/>
                  <a:gd name="T10" fmla="*/ 28 w 57"/>
                  <a:gd name="T11" fmla="*/ 12 h 58"/>
                  <a:gd name="T12" fmla="*/ 11 w 57"/>
                  <a:gd name="T13" fmla="*/ 29 h 58"/>
                  <a:gd name="T14" fmla="*/ 28 w 57"/>
                  <a:gd name="T15" fmla="*/ 46 h 58"/>
                  <a:gd name="T16" fmla="*/ 45 w 57"/>
                  <a:gd name="T17" fmla="*/ 29 h 58"/>
                  <a:gd name="T18" fmla="*/ 28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8" y="58"/>
                    </a:moveTo>
                    <a:cubicBezTo>
                      <a:pt x="12" y="58"/>
                      <a:pt x="0" y="45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20"/>
                      <a:pt x="11" y="29"/>
                    </a:cubicBezTo>
                    <a:cubicBezTo>
                      <a:pt x="11" y="38"/>
                      <a:pt x="19" y="46"/>
                      <a:pt x="28" y="46"/>
                    </a:cubicBezTo>
                    <a:cubicBezTo>
                      <a:pt x="38" y="46"/>
                      <a:pt x="45" y="38"/>
                      <a:pt x="45" y="29"/>
                    </a:cubicBezTo>
                    <a:cubicBezTo>
                      <a:pt x="45" y="20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Oval 430"/>
              <p:cNvSpPr>
                <a:spLocks noChangeArrowheads="1"/>
              </p:cNvSpPr>
              <p:nvPr/>
            </p:nvSpPr>
            <p:spPr bwMode="auto">
              <a:xfrm>
                <a:off x="5437450" y="2726172"/>
                <a:ext cx="41457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Freeform 431"/>
              <p:cNvSpPr>
                <a:spLocks noEditPoints="1"/>
              </p:cNvSpPr>
              <p:nvPr/>
            </p:nvSpPr>
            <p:spPr bwMode="auto">
              <a:xfrm>
                <a:off x="5432025" y="2720748"/>
                <a:ext cx="52306" cy="53080"/>
              </a:xfrm>
              <a:custGeom>
                <a:avLst/>
                <a:gdLst>
                  <a:gd name="T0" fmla="*/ 28 w 57"/>
                  <a:gd name="T1" fmla="*/ 58 h 58"/>
                  <a:gd name="T2" fmla="*/ 0 w 57"/>
                  <a:gd name="T3" fmla="*/ 29 h 58"/>
                  <a:gd name="T4" fmla="*/ 28 w 57"/>
                  <a:gd name="T5" fmla="*/ 0 h 58"/>
                  <a:gd name="T6" fmla="*/ 57 w 57"/>
                  <a:gd name="T7" fmla="*/ 29 h 58"/>
                  <a:gd name="T8" fmla="*/ 28 w 57"/>
                  <a:gd name="T9" fmla="*/ 58 h 58"/>
                  <a:gd name="T10" fmla="*/ 28 w 57"/>
                  <a:gd name="T11" fmla="*/ 12 h 58"/>
                  <a:gd name="T12" fmla="*/ 11 w 57"/>
                  <a:gd name="T13" fmla="*/ 29 h 58"/>
                  <a:gd name="T14" fmla="*/ 28 w 57"/>
                  <a:gd name="T15" fmla="*/ 46 h 58"/>
                  <a:gd name="T16" fmla="*/ 45 w 57"/>
                  <a:gd name="T17" fmla="*/ 29 h 58"/>
                  <a:gd name="T18" fmla="*/ 28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8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20"/>
                      <a:pt x="11" y="29"/>
                    </a:cubicBezTo>
                    <a:cubicBezTo>
                      <a:pt x="11" y="39"/>
                      <a:pt x="19" y="46"/>
                      <a:pt x="28" y="46"/>
                    </a:cubicBezTo>
                    <a:cubicBezTo>
                      <a:pt x="38" y="46"/>
                      <a:pt x="45" y="39"/>
                      <a:pt x="45" y="29"/>
                    </a:cubicBezTo>
                    <a:cubicBezTo>
                      <a:pt x="45" y="20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Oval 432"/>
              <p:cNvSpPr>
                <a:spLocks noChangeArrowheads="1"/>
              </p:cNvSpPr>
              <p:nvPr/>
            </p:nvSpPr>
            <p:spPr bwMode="auto">
              <a:xfrm>
                <a:off x="5457597" y="2027215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Freeform 433"/>
              <p:cNvSpPr>
                <a:spLocks noEditPoints="1"/>
              </p:cNvSpPr>
              <p:nvPr/>
            </p:nvSpPr>
            <p:spPr bwMode="auto">
              <a:xfrm>
                <a:off x="5452173" y="2021790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9 h 57"/>
                  <a:gd name="T4" fmla="*/ 29 w 58"/>
                  <a:gd name="T5" fmla="*/ 0 h 57"/>
                  <a:gd name="T6" fmla="*/ 58 w 58"/>
                  <a:gd name="T7" fmla="*/ 29 h 57"/>
                  <a:gd name="T8" fmla="*/ 29 w 58"/>
                  <a:gd name="T9" fmla="*/ 57 h 57"/>
                  <a:gd name="T10" fmla="*/ 29 w 58"/>
                  <a:gd name="T11" fmla="*/ 12 h 57"/>
                  <a:gd name="T12" fmla="*/ 12 w 58"/>
                  <a:gd name="T13" fmla="*/ 29 h 57"/>
                  <a:gd name="T14" fmla="*/ 29 w 58"/>
                  <a:gd name="T15" fmla="*/ 46 h 57"/>
                  <a:gd name="T16" fmla="*/ 46 w 58"/>
                  <a:gd name="T17" fmla="*/ 29 h 57"/>
                  <a:gd name="T18" fmla="*/ 29 w 58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Oval 434"/>
              <p:cNvSpPr>
                <a:spLocks noChangeArrowheads="1"/>
              </p:cNvSpPr>
              <p:nvPr/>
            </p:nvSpPr>
            <p:spPr bwMode="auto">
              <a:xfrm>
                <a:off x="5116642" y="1625430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Freeform 435"/>
              <p:cNvSpPr>
                <a:spLocks noEditPoints="1"/>
              </p:cNvSpPr>
              <p:nvPr/>
            </p:nvSpPr>
            <p:spPr bwMode="auto">
              <a:xfrm>
                <a:off x="5111992" y="1619618"/>
                <a:ext cx="52306" cy="52306"/>
              </a:xfrm>
              <a:custGeom>
                <a:avLst/>
                <a:gdLst>
                  <a:gd name="T0" fmla="*/ 28 w 57"/>
                  <a:gd name="T1" fmla="*/ 57 h 57"/>
                  <a:gd name="T2" fmla="*/ 0 w 57"/>
                  <a:gd name="T3" fmla="*/ 29 h 57"/>
                  <a:gd name="T4" fmla="*/ 28 w 57"/>
                  <a:gd name="T5" fmla="*/ 0 h 57"/>
                  <a:gd name="T6" fmla="*/ 57 w 57"/>
                  <a:gd name="T7" fmla="*/ 29 h 57"/>
                  <a:gd name="T8" fmla="*/ 28 w 57"/>
                  <a:gd name="T9" fmla="*/ 57 h 57"/>
                  <a:gd name="T10" fmla="*/ 28 w 57"/>
                  <a:gd name="T11" fmla="*/ 12 h 57"/>
                  <a:gd name="T12" fmla="*/ 11 w 57"/>
                  <a:gd name="T13" fmla="*/ 29 h 57"/>
                  <a:gd name="T14" fmla="*/ 28 w 57"/>
                  <a:gd name="T15" fmla="*/ 46 h 57"/>
                  <a:gd name="T16" fmla="*/ 45 w 57"/>
                  <a:gd name="T17" fmla="*/ 29 h 57"/>
                  <a:gd name="T18" fmla="*/ 28 w 57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7">
                    <a:moveTo>
                      <a:pt x="28" y="57"/>
                    </a:moveTo>
                    <a:cubicBezTo>
                      <a:pt x="12" y="57"/>
                      <a:pt x="0" y="44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4"/>
                      <a:pt x="44" y="57"/>
                      <a:pt x="28" y="57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19"/>
                      <a:pt x="11" y="29"/>
                    </a:cubicBezTo>
                    <a:cubicBezTo>
                      <a:pt x="11" y="38"/>
                      <a:pt x="19" y="46"/>
                      <a:pt x="28" y="46"/>
                    </a:cubicBezTo>
                    <a:cubicBezTo>
                      <a:pt x="38" y="46"/>
                      <a:pt x="45" y="38"/>
                      <a:pt x="45" y="29"/>
                    </a:cubicBezTo>
                    <a:cubicBezTo>
                      <a:pt x="45" y="19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Oval 436"/>
              <p:cNvSpPr>
                <a:spLocks noChangeArrowheads="1"/>
              </p:cNvSpPr>
              <p:nvPr/>
            </p:nvSpPr>
            <p:spPr bwMode="auto">
              <a:xfrm>
                <a:off x="5022492" y="1642864"/>
                <a:ext cx="41845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Freeform 437"/>
              <p:cNvSpPr>
                <a:spLocks noEditPoints="1"/>
              </p:cNvSpPr>
              <p:nvPr/>
            </p:nvSpPr>
            <p:spPr bwMode="auto">
              <a:xfrm>
                <a:off x="5016680" y="1637053"/>
                <a:ext cx="53468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9 h 57"/>
                  <a:gd name="T4" fmla="*/ 29 w 58"/>
                  <a:gd name="T5" fmla="*/ 0 h 57"/>
                  <a:gd name="T6" fmla="*/ 58 w 58"/>
                  <a:gd name="T7" fmla="*/ 29 h 57"/>
                  <a:gd name="T8" fmla="*/ 29 w 58"/>
                  <a:gd name="T9" fmla="*/ 57 h 57"/>
                  <a:gd name="T10" fmla="*/ 29 w 58"/>
                  <a:gd name="T11" fmla="*/ 12 h 57"/>
                  <a:gd name="T12" fmla="*/ 12 w 58"/>
                  <a:gd name="T13" fmla="*/ 29 h 57"/>
                  <a:gd name="T14" fmla="*/ 29 w 58"/>
                  <a:gd name="T15" fmla="*/ 46 h 57"/>
                  <a:gd name="T16" fmla="*/ 46 w 58"/>
                  <a:gd name="T17" fmla="*/ 29 h 57"/>
                  <a:gd name="T18" fmla="*/ 29 w 58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Oval 438"/>
              <p:cNvSpPr>
                <a:spLocks noChangeArrowheads="1"/>
              </p:cNvSpPr>
              <p:nvPr/>
            </p:nvSpPr>
            <p:spPr bwMode="auto">
              <a:xfrm>
                <a:off x="4271615" y="1737789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Freeform 439"/>
              <p:cNvSpPr>
                <a:spLocks noEditPoints="1"/>
              </p:cNvSpPr>
              <p:nvPr/>
            </p:nvSpPr>
            <p:spPr bwMode="auto">
              <a:xfrm>
                <a:off x="4266191" y="1733528"/>
                <a:ext cx="53080" cy="51918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8" y="12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20" y="11"/>
                      <a:pt x="12" y="19"/>
                      <a:pt x="12" y="28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Oval 440"/>
              <p:cNvSpPr>
                <a:spLocks noChangeArrowheads="1"/>
              </p:cNvSpPr>
              <p:nvPr/>
            </p:nvSpPr>
            <p:spPr bwMode="auto">
              <a:xfrm>
                <a:off x="4869449" y="1422018"/>
                <a:ext cx="41845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Freeform 441"/>
              <p:cNvSpPr>
                <a:spLocks noEditPoints="1"/>
              </p:cNvSpPr>
              <p:nvPr/>
            </p:nvSpPr>
            <p:spPr bwMode="auto">
              <a:xfrm>
                <a:off x="4863638" y="1416595"/>
                <a:ext cx="52306" cy="53080"/>
              </a:xfrm>
              <a:custGeom>
                <a:avLst/>
                <a:gdLst>
                  <a:gd name="T0" fmla="*/ 29 w 57"/>
                  <a:gd name="T1" fmla="*/ 58 h 58"/>
                  <a:gd name="T2" fmla="*/ 0 w 57"/>
                  <a:gd name="T3" fmla="*/ 29 h 58"/>
                  <a:gd name="T4" fmla="*/ 29 w 57"/>
                  <a:gd name="T5" fmla="*/ 0 h 58"/>
                  <a:gd name="T6" fmla="*/ 57 w 57"/>
                  <a:gd name="T7" fmla="*/ 29 h 58"/>
                  <a:gd name="T8" fmla="*/ 29 w 57"/>
                  <a:gd name="T9" fmla="*/ 58 h 58"/>
                  <a:gd name="T10" fmla="*/ 29 w 57"/>
                  <a:gd name="T11" fmla="*/ 12 h 58"/>
                  <a:gd name="T12" fmla="*/ 12 w 57"/>
                  <a:gd name="T13" fmla="*/ 29 h 58"/>
                  <a:gd name="T14" fmla="*/ 29 w 57"/>
                  <a:gd name="T15" fmla="*/ 46 h 58"/>
                  <a:gd name="T16" fmla="*/ 46 w 57"/>
                  <a:gd name="T17" fmla="*/ 29 h 58"/>
                  <a:gd name="T18" fmla="*/ 29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9"/>
                    </a:cubicBezTo>
                    <a:cubicBezTo>
                      <a:pt x="57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8"/>
                      <a:pt x="19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Oval 442"/>
              <p:cNvSpPr>
                <a:spLocks noChangeArrowheads="1"/>
              </p:cNvSpPr>
              <p:nvPr/>
            </p:nvSpPr>
            <p:spPr bwMode="auto">
              <a:xfrm>
                <a:off x="4762126" y="1384436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Freeform 443"/>
              <p:cNvSpPr>
                <a:spLocks noEditPoints="1"/>
              </p:cNvSpPr>
              <p:nvPr/>
            </p:nvSpPr>
            <p:spPr bwMode="auto">
              <a:xfrm>
                <a:off x="4756702" y="1379011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9"/>
                      <a:pt x="19" y="46"/>
                      <a:pt x="29" y="46"/>
                    </a:cubicBezTo>
                    <a:cubicBezTo>
                      <a:pt x="38" y="46"/>
                      <a:pt x="46" y="39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Oval 444"/>
              <p:cNvSpPr>
                <a:spLocks noChangeArrowheads="1"/>
              </p:cNvSpPr>
              <p:nvPr/>
            </p:nvSpPr>
            <p:spPr bwMode="auto">
              <a:xfrm>
                <a:off x="4358016" y="1374363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Freeform 445"/>
              <p:cNvSpPr>
                <a:spLocks noEditPoints="1"/>
              </p:cNvSpPr>
              <p:nvPr/>
            </p:nvSpPr>
            <p:spPr bwMode="auto">
              <a:xfrm>
                <a:off x="4352592" y="1368938"/>
                <a:ext cx="53080" cy="51918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20" y="11"/>
                      <a:pt x="12" y="19"/>
                      <a:pt x="12" y="28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Oval 446"/>
              <p:cNvSpPr>
                <a:spLocks noChangeArrowheads="1"/>
              </p:cNvSpPr>
              <p:nvPr/>
            </p:nvSpPr>
            <p:spPr bwMode="auto">
              <a:xfrm>
                <a:off x="4454103" y="1494472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Freeform 447"/>
              <p:cNvSpPr>
                <a:spLocks noEditPoints="1"/>
              </p:cNvSpPr>
              <p:nvPr/>
            </p:nvSpPr>
            <p:spPr bwMode="auto">
              <a:xfrm>
                <a:off x="4448679" y="1488660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9" y="46"/>
                      <a:pt x="46" y="38"/>
                      <a:pt x="46" y="29"/>
                    </a:cubicBezTo>
                    <a:cubicBezTo>
                      <a:pt x="46" y="19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Oval 448"/>
              <p:cNvSpPr>
                <a:spLocks noChangeArrowheads="1"/>
              </p:cNvSpPr>
              <p:nvPr/>
            </p:nvSpPr>
            <p:spPr bwMode="auto">
              <a:xfrm>
                <a:off x="4101137" y="1454952"/>
                <a:ext cx="41457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Freeform 449"/>
              <p:cNvSpPr>
                <a:spLocks noEditPoints="1"/>
              </p:cNvSpPr>
              <p:nvPr/>
            </p:nvSpPr>
            <p:spPr bwMode="auto">
              <a:xfrm>
                <a:off x="4095713" y="1449527"/>
                <a:ext cx="52306" cy="51918"/>
              </a:xfrm>
              <a:custGeom>
                <a:avLst/>
                <a:gdLst>
                  <a:gd name="T0" fmla="*/ 28 w 57"/>
                  <a:gd name="T1" fmla="*/ 57 h 57"/>
                  <a:gd name="T2" fmla="*/ 0 w 57"/>
                  <a:gd name="T3" fmla="*/ 28 h 57"/>
                  <a:gd name="T4" fmla="*/ 28 w 57"/>
                  <a:gd name="T5" fmla="*/ 0 h 57"/>
                  <a:gd name="T6" fmla="*/ 57 w 57"/>
                  <a:gd name="T7" fmla="*/ 28 h 57"/>
                  <a:gd name="T8" fmla="*/ 28 w 57"/>
                  <a:gd name="T9" fmla="*/ 57 h 57"/>
                  <a:gd name="T10" fmla="*/ 28 w 57"/>
                  <a:gd name="T11" fmla="*/ 11 h 57"/>
                  <a:gd name="T12" fmla="*/ 11 w 57"/>
                  <a:gd name="T13" fmla="*/ 28 h 57"/>
                  <a:gd name="T14" fmla="*/ 28 w 57"/>
                  <a:gd name="T15" fmla="*/ 45 h 57"/>
                  <a:gd name="T16" fmla="*/ 45 w 57"/>
                  <a:gd name="T17" fmla="*/ 28 h 57"/>
                  <a:gd name="T18" fmla="*/ 28 w 57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7">
                    <a:moveTo>
                      <a:pt x="28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8"/>
                    </a:cubicBezTo>
                    <a:cubicBezTo>
                      <a:pt x="57" y="44"/>
                      <a:pt x="44" y="57"/>
                      <a:pt x="28" y="57"/>
                    </a:cubicBezTo>
                    <a:close/>
                    <a:moveTo>
                      <a:pt x="28" y="11"/>
                    </a:moveTo>
                    <a:cubicBezTo>
                      <a:pt x="19" y="11"/>
                      <a:pt x="11" y="19"/>
                      <a:pt x="11" y="28"/>
                    </a:cubicBezTo>
                    <a:cubicBezTo>
                      <a:pt x="11" y="38"/>
                      <a:pt x="19" y="45"/>
                      <a:pt x="28" y="45"/>
                    </a:cubicBezTo>
                    <a:cubicBezTo>
                      <a:pt x="38" y="45"/>
                      <a:pt x="45" y="38"/>
                      <a:pt x="45" y="28"/>
                    </a:cubicBezTo>
                    <a:cubicBezTo>
                      <a:pt x="45" y="19"/>
                      <a:pt x="38" y="11"/>
                      <a:pt x="28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Oval 450"/>
              <p:cNvSpPr>
                <a:spLocks noChangeArrowheads="1"/>
              </p:cNvSpPr>
              <p:nvPr/>
            </p:nvSpPr>
            <p:spPr bwMode="auto">
              <a:xfrm>
                <a:off x="3617601" y="1910980"/>
                <a:ext cx="41845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Freeform 451"/>
              <p:cNvSpPr>
                <a:spLocks noEditPoints="1"/>
              </p:cNvSpPr>
              <p:nvPr/>
            </p:nvSpPr>
            <p:spPr bwMode="auto">
              <a:xfrm>
                <a:off x="3611789" y="1905555"/>
                <a:ext cx="52306" cy="53080"/>
              </a:xfrm>
              <a:custGeom>
                <a:avLst/>
                <a:gdLst>
                  <a:gd name="T0" fmla="*/ 29 w 57"/>
                  <a:gd name="T1" fmla="*/ 58 h 58"/>
                  <a:gd name="T2" fmla="*/ 0 w 57"/>
                  <a:gd name="T3" fmla="*/ 29 h 58"/>
                  <a:gd name="T4" fmla="*/ 29 w 57"/>
                  <a:gd name="T5" fmla="*/ 0 h 58"/>
                  <a:gd name="T6" fmla="*/ 57 w 57"/>
                  <a:gd name="T7" fmla="*/ 29 h 58"/>
                  <a:gd name="T8" fmla="*/ 29 w 57"/>
                  <a:gd name="T9" fmla="*/ 58 h 58"/>
                  <a:gd name="T10" fmla="*/ 29 w 57"/>
                  <a:gd name="T11" fmla="*/ 12 h 58"/>
                  <a:gd name="T12" fmla="*/ 12 w 57"/>
                  <a:gd name="T13" fmla="*/ 29 h 58"/>
                  <a:gd name="T14" fmla="*/ 29 w 57"/>
                  <a:gd name="T15" fmla="*/ 46 h 58"/>
                  <a:gd name="T16" fmla="*/ 46 w 57"/>
                  <a:gd name="T17" fmla="*/ 29 h 58"/>
                  <a:gd name="T18" fmla="*/ 29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9"/>
                    </a:cubicBezTo>
                    <a:cubicBezTo>
                      <a:pt x="57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9"/>
                      <a:pt x="19" y="46"/>
                      <a:pt x="29" y="46"/>
                    </a:cubicBezTo>
                    <a:cubicBezTo>
                      <a:pt x="38" y="46"/>
                      <a:pt x="46" y="39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Oval 452"/>
              <p:cNvSpPr>
                <a:spLocks noChangeArrowheads="1"/>
              </p:cNvSpPr>
              <p:nvPr/>
            </p:nvSpPr>
            <p:spPr bwMode="auto">
              <a:xfrm>
                <a:off x="3531199" y="2521212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Freeform 453"/>
              <p:cNvSpPr>
                <a:spLocks noEditPoints="1"/>
              </p:cNvSpPr>
              <p:nvPr/>
            </p:nvSpPr>
            <p:spPr bwMode="auto">
              <a:xfrm>
                <a:off x="3525775" y="2515401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8"/>
                      <a:pt x="19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Oval 454"/>
              <p:cNvSpPr>
                <a:spLocks noChangeArrowheads="1"/>
              </p:cNvSpPr>
              <p:nvPr/>
            </p:nvSpPr>
            <p:spPr bwMode="auto">
              <a:xfrm>
                <a:off x="3755920" y="2991963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Freeform 456"/>
              <p:cNvSpPr>
                <a:spLocks noEditPoints="1"/>
              </p:cNvSpPr>
              <p:nvPr/>
            </p:nvSpPr>
            <p:spPr bwMode="auto">
              <a:xfrm>
                <a:off x="3750496" y="2986151"/>
                <a:ext cx="53080" cy="53468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Freeform 457"/>
              <p:cNvSpPr/>
              <p:nvPr/>
            </p:nvSpPr>
            <p:spPr bwMode="auto">
              <a:xfrm>
                <a:off x="4245268" y="3629316"/>
                <a:ext cx="77102" cy="10073"/>
              </a:xfrm>
              <a:custGeom>
                <a:avLst/>
                <a:gdLst>
                  <a:gd name="T0" fmla="*/ 6 w 84"/>
                  <a:gd name="T1" fmla="*/ 11 h 11"/>
                  <a:gd name="T2" fmla="*/ 78 w 84"/>
                  <a:gd name="T3" fmla="*/ 11 h 11"/>
                  <a:gd name="T4" fmla="*/ 84 w 84"/>
                  <a:gd name="T5" fmla="*/ 6 h 11"/>
                  <a:gd name="T6" fmla="*/ 78 w 84"/>
                  <a:gd name="T7" fmla="*/ 0 h 11"/>
                  <a:gd name="T8" fmla="*/ 6 w 84"/>
                  <a:gd name="T9" fmla="*/ 0 h 11"/>
                  <a:gd name="T10" fmla="*/ 0 w 84"/>
                  <a:gd name="T11" fmla="*/ 6 h 11"/>
                  <a:gd name="T12" fmla="*/ 6 w 84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1">
                    <a:moveTo>
                      <a:pt x="6" y="11"/>
                    </a:moveTo>
                    <a:cubicBezTo>
                      <a:pt x="78" y="11"/>
                      <a:pt x="78" y="11"/>
                      <a:pt x="78" y="11"/>
                    </a:cubicBezTo>
                    <a:cubicBezTo>
                      <a:pt x="81" y="11"/>
                      <a:pt x="84" y="9"/>
                      <a:pt x="84" y="6"/>
                    </a:cubicBezTo>
                    <a:cubicBezTo>
                      <a:pt x="84" y="3"/>
                      <a:pt x="81" y="0"/>
                      <a:pt x="7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Freeform 458"/>
              <p:cNvSpPr/>
              <p:nvPr/>
            </p:nvSpPr>
            <p:spPr bwMode="auto">
              <a:xfrm>
                <a:off x="4245268" y="3699057"/>
                <a:ext cx="77102" cy="10073"/>
              </a:xfrm>
              <a:custGeom>
                <a:avLst/>
                <a:gdLst>
                  <a:gd name="T0" fmla="*/ 0 w 84"/>
                  <a:gd name="T1" fmla="*/ 5 h 11"/>
                  <a:gd name="T2" fmla="*/ 6 w 84"/>
                  <a:gd name="T3" fmla="*/ 11 h 11"/>
                  <a:gd name="T4" fmla="*/ 78 w 84"/>
                  <a:gd name="T5" fmla="*/ 11 h 11"/>
                  <a:gd name="T6" fmla="*/ 84 w 84"/>
                  <a:gd name="T7" fmla="*/ 5 h 11"/>
                  <a:gd name="T8" fmla="*/ 78 w 84"/>
                  <a:gd name="T9" fmla="*/ 0 h 11"/>
                  <a:gd name="T10" fmla="*/ 6 w 84"/>
                  <a:gd name="T11" fmla="*/ 0 h 11"/>
                  <a:gd name="T12" fmla="*/ 0 w 84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1">
                    <a:moveTo>
                      <a:pt x="0" y="5"/>
                    </a:moveTo>
                    <a:cubicBezTo>
                      <a:pt x="0" y="8"/>
                      <a:pt x="3" y="11"/>
                      <a:pt x="6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1" y="11"/>
                      <a:pt x="84" y="8"/>
                      <a:pt x="84" y="5"/>
                    </a:cubicBezTo>
                    <a:cubicBezTo>
                      <a:pt x="84" y="2"/>
                      <a:pt x="81" y="0"/>
                      <a:pt x="7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Freeform 459"/>
              <p:cNvSpPr>
                <a:spLocks noEditPoints="1"/>
              </p:cNvSpPr>
              <p:nvPr/>
            </p:nvSpPr>
            <p:spPr bwMode="auto">
              <a:xfrm>
                <a:off x="4207686" y="3595221"/>
                <a:ext cx="173965" cy="154205"/>
              </a:xfrm>
              <a:custGeom>
                <a:avLst/>
                <a:gdLst>
                  <a:gd name="T0" fmla="*/ 186 w 190"/>
                  <a:gd name="T1" fmla="*/ 11 h 168"/>
                  <a:gd name="T2" fmla="*/ 174 w 190"/>
                  <a:gd name="T3" fmla="*/ 9 h 168"/>
                  <a:gd name="T4" fmla="*/ 148 w 190"/>
                  <a:gd name="T5" fmla="*/ 35 h 168"/>
                  <a:gd name="T6" fmla="*/ 148 w 190"/>
                  <a:gd name="T7" fmla="*/ 14 h 168"/>
                  <a:gd name="T8" fmla="*/ 132 w 190"/>
                  <a:gd name="T9" fmla="*/ 0 h 168"/>
                  <a:gd name="T10" fmla="*/ 29 w 190"/>
                  <a:gd name="T11" fmla="*/ 0 h 168"/>
                  <a:gd name="T12" fmla="*/ 13 w 190"/>
                  <a:gd name="T13" fmla="*/ 14 h 168"/>
                  <a:gd name="T14" fmla="*/ 13 w 190"/>
                  <a:gd name="T15" fmla="*/ 37 h 168"/>
                  <a:gd name="T16" fmla="*/ 5 w 190"/>
                  <a:gd name="T17" fmla="*/ 37 h 168"/>
                  <a:gd name="T18" fmla="*/ 0 w 190"/>
                  <a:gd name="T19" fmla="*/ 43 h 168"/>
                  <a:gd name="T20" fmla="*/ 5 w 190"/>
                  <a:gd name="T21" fmla="*/ 48 h 168"/>
                  <a:gd name="T22" fmla="*/ 13 w 190"/>
                  <a:gd name="T23" fmla="*/ 48 h 168"/>
                  <a:gd name="T24" fmla="*/ 13 w 190"/>
                  <a:gd name="T25" fmla="*/ 75 h 168"/>
                  <a:gd name="T26" fmla="*/ 5 w 190"/>
                  <a:gd name="T27" fmla="*/ 75 h 168"/>
                  <a:gd name="T28" fmla="*/ 0 w 190"/>
                  <a:gd name="T29" fmla="*/ 80 h 168"/>
                  <a:gd name="T30" fmla="*/ 5 w 190"/>
                  <a:gd name="T31" fmla="*/ 86 h 168"/>
                  <a:gd name="T32" fmla="*/ 13 w 190"/>
                  <a:gd name="T33" fmla="*/ 86 h 168"/>
                  <a:gd name="T34" fmla="*/ 13 w 190"/>
                  <a:gd name="T35" fmla="*/ 113 h 168"/>
                  <a:gd name="T36" fmla="*/ 5 w 190"/>
                  <a:gd name="T37" fmla="*/ 113 h 168"/>
                  <a:gd name="T38" fmla="*/ 0 w 190"/>
                  <a:gd name="T39" fmla="*/ 118 h 168"/>
                  <a:gd name="T40" fmla="*/ 5 w 190"/>
                  <a:gd name="T41" fmla="*/ 124 h 168"/>
                  <a:gd name="T42" fmla="*/ 13 w 190"/>
                  <a:gd name="T43" fmla="*/ 124 h 168"/>
                  <a:gd name="T44" fmla="*/ 13 w 190"/>
                  <a:gd name="T45" fmla="*/ 154 h 168"/>
                  <a:gd name="T46" fmla="*/ 29 w 190"/>
                  <a:gd name="T47" fmla="*/ 168 h 168"/>
                  <a:gd name="T48" fmla="*/ 132 w 190"/>
                  <a:gd name="T49" fmla="*/ 168 h 168"/>
                  <a:gd name="T50" fmla="*/ 148 w 190"/>
                  <a:gd name="T51" fmla="*/ 154 h 168"/>
                  <a:gd name="T52" fmla="*/ 148 w 190"/>
                  <a:gd name="T53" fmla="*/ 63 h 168"/>
                  <a:gd name="T54" fmla="*/ 188 w 190"/>
                  <a:gd name="T55" fmla="*/ 23 h 168"/>
                  <a:gd name="T56" fmla="*/ 186 w 190"/>
                  <a:gd name="T57" fmla="*/ 11 h 168"/>
                  <a:gd name="T58" fmla="*/ 137 w 190"/>
                  <a:gd name="T59" fmla="*/ 154 h 168"/>
                  <a:gd name="T60" fmla="*/ 132 w 190"/>
                  <a:gd name="T61" fmla="*/ 157 h 168"/>
                  <a:gd name="T62" fmla="*/ 29 w 190"/>
                  <a:gd name="T63" fmla="*/ 157 h 168"/>
                  <a:gd name="T64" fmla="*/ 24 w 190"/>
                  <a:gd name="T65" fmla="*/ 154 h 168"/>
                  <a:gd name="T66" fmla="*/ 24 w 190"/>
                  <a:gd name="T67" fmla="*/ 123 h 168"/>
                  <a:gd name="T68" fmla="*/ 29 w 190"/>
                  <a:gd name="T69" fmla="*/ 118 h 168"/>
                  <a:gd name="T70" fmla="*/ 24 w 190"/>
                  <a:gd name="T71" fmla="*/ 113 h 168"/>
                  <a:gd name="T72" fmla="*/ 24 w 190"/>
                  <a:gd name="T73" fmla="*/ 86 h 168"/>
                  <a:gd name="T74" fmla="*/ 29 w 190"/>
                  <a:gd name="T75" fmla="*/ 80 h 168"/>
                  <a:gd name="T76" fmla="*/ 24 w 190"/>
                  <a:gd name="T77" fmla="*/ 75 h 168"/>
                  <a:gd name="T78" fmla="*/ 24 w 190"/>
                  <a:gd name="T79" fmla="*/ 48 h 168"/>
                  <a:gd name="T80" fmla="*/ 29 w 190"/>
                  <a:gd name="T81" fmla="*/ 43 h 168"/>
                  <a:gd name="T82" fmla="*/ 24 w 190"/>
                  <a:gd name="T83" fmla="*/ 37 h 168"/>
                  <a:gd name="T84" fmla="*/ 24 w 190"/>
                  <a:gd name="T85" fmla="*/ 14 h 168"/>
                  <a:gd name="T86" fmla="*/ 29 w 190"/>
                  <a:gd name="T87" fmla="*/ 11 h 168"/>
                  <a:gd name="T88" fmla="*/ 132 w 190"/>
                  <a:gd name="T89" fmla="*/ 11 h 168"/>
                  <a:gd name="T90" fmla="*/ 137 w 190"/>
                  <a:gd name="T91" fmla="*/ 14 h 168"/>
                  <a:gd name="T92" fmla="*/ 137 w 190"/>
                  <a:gd name="T93" fmla="*/ 46 h 168"/>
                  <a:gd name="T94" fmla="*/ 108 w 190"/>
                  <a:gd name="T95" fmla="*/ 75 h 168"/>
                  <a:gd name="T96" fmla="*/ 47 w 190"/>
                  <a:gd name="T97" fmla="*/ 75 h 168"/>
                  <a:gd name="T98" fmla="*/ 41 w 190"/>
                  <a:gd name="T99" fmla="*/ 80 h 168"/>
                  <a:gd name="T100" fmla="*/ 47 w 190"/>
                  <a:gd name="T101" fmla="*/ 86 h 168"/>
                  <a:gd name="T102" fmla="*/ 98 w 190"/>
                  <a:gd name="T103" fmla="*/ 86 h 168"/>
                  <a:gd name="T104" fmla="*/ 94 w 190"/>
                  <a:gd name="T105" fmla="*/ 103 h 168"/>
                  <a:gd name="T106" fmla="*/ 112 w 190"/>
                  <a:gd name="T107" fmla="*/ 98 h 168"/>
                  <a:gd name="T108" fmla="*/ 137 w 190"/>
                  <a:gd name="T109" fmla="*/ 74 h 168"/>
                  <a:gd name="T110" fmla="*/ 137 w 190"/>
                  <a:gd name="T111" fmla="*/ 15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0" h="168">
                    <a:moveTo>
                      <a:pt x="186" y="11"/>
                    </a:moveTo>
                    <a:cubicBezTo>
                      <a:pt x="182" y="7"/>
                      <a:pt x="177" y="7"/>
                      <a:pt x="174" y="9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8" y="6"/>
                      <a:pt x="141" y="0"/>
                      <a:pt x="13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13" y="6"/>
                      <a:pt x="13" y="14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2" y="37"/>
                      <a:pt x="0" y="40"/>
                      <a:pt x="0" y="43"/>
                    </a:cubicBezTo>
                    <a:cubicBezTo>
                      <a:pt x="0" y="46"/>
                      <a:pt x="2" y="48"/>
                      <a:pt x="5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2" y="75"/>
                      <a:pt x="0" y="77"/>
                      <a:pt x="0" y="80"/>
                    </a:cubicBezTo>
                    <a:cubicBezTo>
                      <a:pt x="0" y="83"/>
                      <a:pt x="2" y="86"/>
                      <a:pt x="5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2" y="113"/>
                      <a:pt x="0" y="115"/>
                      <a:pt x="0" y="118"/>
                    </a:cubicBezTo>
                    <a:cubicBezTo>
                      <a:pt x="0" y="121"/>
                      <a:pt x="2" y="124"/>
                      <a:pt x="5" y="124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13" y="154"/>
                      <a:pt x="13" y="154"/>
                      <a:pt x="13" y="154"/>
                    </a:cubicBezTo>
                    <a:cubicBezTo>
                      <a:pt x="13" y="162"/>
                      <a:pt x="21" y="168"/>
                      <a:pt x="29" y="168"/>
                    </a:cubicBezTo>
                    <a:cubicBezTo>
                      <a:pt x="132" y="168"/>
                      <a:pt x="132" y="168"/>
                      <a:pt x="132" y="168"/>
                    </a:cubicBezTo>
                    <a:cubicBezTo>
                      <a:pt x="141" y="168"/>
                      <a:pt x="148" y="162"/>
                      <a:pt x="148" y="154"/>
                    </a:cubicBezTo>
                    <a:cubicBezTo>
                      <a:pt x="148" y="63"/>
                      <a:pt x="148" y="63"/>
                      <a:pt x="148" y="6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90" y="20"/>
                      <a:pt x="190" y="15"/>
                      <a:pt x="186" y="11"/>
                    </a:cubicBezTo>
                    <a:close/>
                    <a:moveTo>
                      <a:pt x="137" y="154"/>
                    </a:moveTo>
                    <a:cubicBezTo>
                      <a:pt x="137" y="156"/>
                      <a:pt x="135" y="157"/>
                      <a:pt x="132" y="157"/>
                    </a:cubicBezTo>
                    <a:cubicBezTo>
                      <a:pt x="29" y="157"/>
                      <a:pt x="29" y="157"/>
                      <a:pt x="29" y="157"/>
                    </a:cubicBezTo>
                    <a:cubicBezTo>
                      <a:pt x="26" y="157"/>
                      <a:pt x="24" y="156"/>
                      <a:pt x="24" y="154"/>
                    </a:cubicBezTo>
                    <a:cubicBezTo>
                      <a:pt x="24" y="123"/>
                      <a:pt x="24" y="123"/>
                      <a:pt x="24" y="123"/>
                    </a:cubicBezTo>
                    <a:cubicBezTo>
                      <a:pt x="27" y="123"/>
                      <a:pt x="29" y="121"/>
                      <a:pt x="29" y="118"/>
                    </a:cubicBezTo>
                    <a:cubicBezTo>
                      <a:pt x="29" y="115"/>
                      <a:pt x="27" y="113"/>
                      <a:pt x="24" y="113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9" y="83"/>
                      <a:pt x="29" y="80"/>
                    </a:cubicBezTo>
                    <a:cubicBezTo>
                      <a:pt x="29" y="78"/>
                      <a:pt x="27" y="75"/>
                      <a:pt x="24" y="75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7" y="48"/>
                      <a:pt x="29" y="46"/>
                      <a:pt x="29" y="43"/>
                    </a:cubicBezTo>
                    <a:cubicBezTo>
                      <a:pt x="29" y="40"/>
                      <a:pt x="27" y="38"/>
                      <a:pt x="24" y="37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9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5" y="11"/>
                      <a:pt x="137" y="12"/>
                      <a:pt x="137" y="14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4" y="75"/>
                      <a:pt x="41" y="77"/>
                      <a:pt x="41" y="80"/>
                    </a:cubicBezTo>
                    <a:cubicBezTo>
                      <a:pt x="41" y="83"/>
                      <a:pt x="44" y="86"/>
                      <a:pt x="47" y="86"/>
                    </a:cubicBezTo>
                    <a:cubicBezTo>
                      <a:pt x="98" y="86"/>
                      <a:pt x="98" y="86"/>
                      <a:pt x="98" y="86"/>
                    </a:cubicBezTo>
                    <a:cubicBezTo>
                      <a:pt x="95" y="90"/>
                      <a:pt x="90" y="100"/>
                      <a:pt x="94" y="103"/>
                    </a:cubicBezTo>
                    <a:cubicBezTo>
                      <a:pt x="98" y="107"/>
                      <a:pt x="110" y="101"/>
                      <a:pt x="112" y="98"/>
                    </a:cubicBezTo>
                    <a:cubicBezTo>
                      <a:pt x="137" y="74"/>
                      <a:pt x="137" y="74"/>
                      <a:pt x="137" y="74"/>
                    </a:cubicBezTo>
                    <a:lnTo>
                      <a:pt x="137" y="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Freeform 460"/>
              <p:cNvSpPr>
                <a:spLocks noEditPoints="1"/>
              </p:cNvSpPr>
              <p:nvPr/>
            </p:nvSpPr>
            <p:spPr bwMode="auto">
              <a:xfrm>
                <a:off x="4401023" y="3003586"/>
                <a:ext cx="230919" cy="206123"/>
              </a:xfrm>
              <a:custGeom>
                <a:avLst/>
                <a:gdLst>
                  <a:gd name="T0" fmla="*/ 250 w 252"/>
                  <a:gd name="T1" fmla="*/ 209 h 225"/>
                  <a:gd name="T2" fmla="*/ 226 w 252"/>
                  <a:gd name="T3" fmla="*/ 157 h 225"/>
                  <a:gd name="T4" fmla="*/ 212 w 252"/>
                  <a:gd name="T5" fmla="*/ 147 h 225"/>
                  <a:gd name="T6" fmla="*/ 185 w 252"/>
                  <a:gd name="T7" fmla="*/ 147 h 225"/>
                  <a:gd name="T8" fmla="*/ 185 w 252"/>
                  <a:gd name="T9" fmla="*/ 139 h 225"/>
                  <a:gd name="T10" fmla="*/ 208 w 252"/>
                  <a:gd name="T11" fmla="*/ 139 h 225"/>
                  <a:gd name="T12" fmla="*/ 224 w 252"/>
                  <a:gd name="T13" fmla="*/ 122 h 225"/>
                  <a:gd name="T14" fmla="*/ 224 w 252"/>
                  <a:gd name="T15" fmla="*/ 18 h 225"/>
                  <a:gd name="T16" fmla="*/ 208 w 252"/>
                  <a:gd name="T17" fmla="*/ 0 h 225"/>
                  <a:gd name="T18" fmla="*/ 44 w 252"/>
                  <a:gd name="T19" fmla="*/ 0 h 225"/>
                  <a:gd name="T20" fmla="*/ 27 w 252"/>
                  <a:gd name="T21" fmla="*/ 18 h 225"/>
                  <a:gd name="T22" fmla="*/ 27 w 252"/>
                  <a:gd name="T23" fmla="*/ 122 h 225"/>
                  <a:gd name="T24" fmla="*/ 44 w 252"/>
                  <a:gd name="T25" fmla="*/ 139 h 225"/>
                  <a:gd name="T26" fmla="*/ 66 w 252"/>
                  <a:gd name="T27" fmla="*/ 139 h 225"/>
                  <a:gd name="T28" fmla="*/ 66 w 252"/>
                  <a:gd name="T29" fmla="*/ 147 h 225"/>
                  <a:gd name="T30" fmla="*/ 39 w 252"/>
                  <a:gd name="T31" fmla="*/ 147 h 225"/>
                  <a:gd name="T32" fmla="*/ 25 w 252"/>
                  <a:gd name="T33" fmla="*/ 157 h 225"/>
                  <a:gd name="T34" fmla="*/ 1 w 252"/>
                  <a:gd name="T35" fmla="*/ 209 h 225"/>
                  <a:gd name="T36" fmla="*/ 2 w 252"/>
                  <a:gd name="T37" fmla="*/ 220 h 225"/>
                  <a:gd name="T38" fmla="*/ 10 w 252"/>
                  <a:gd name="T39" fmla="*/ 225 h 225"/>
                  <a:gd name="T40" fmla="*/ 75 w 252"/>
                  <a:gd name="T41" fmla="*/ 225 h 225"/>
                  <a:gd name="T42" fmla="*/ 76 w 252"/>
                  <a:gd name="T43" fmla="*/ 225 h 225"/>
                  <a:gd name="T44" fmla="*/ 126 w 252"/>
                  <a:gd name="T45" fmla="*/ 225 h 225"/>
                  <a:gd name="T46" fmla="*/ 176 w 252"/>
                  <a:gd name="T47" fmla="*/ 225 h 225"/>
                  <a:gd name="T48" fmla="*/ 176 w 252"/>
                  <a:gd name="T49" fmla="*/ 225 h 225"/>
                  <a:gd name="T50" fmla="*/ 241 w 252"/>
                  <a:gd name="T51" fmla="*/ 225 h 225"/>
                  <a:gd name="T52" fmla="*/ 250 w 252"/>
                  <a:gd name="T53" fmla="*/ 220 h 225"/>
                  <a:gd name="T54" fmla="*/ 250 w 252"/>
                  <a:gd name="T55" fmla="*/ 209 h 225"/>
                  <a:gd name="T56" fmla="*/ 41 w 252"/>
                  <a:gd name="T57" fmla="*/ 122 h 225"/>
                  <a:gd name="T58" fmla="*/ 41 w 252"/>
                  <a:gd name="T59" fmla="*/ 18 h 225"/>
                  <a:gd name="T60" fmla="*/ 44 w 252"/>
                  <a:gd name="T61" fmla="*/ 15 h 225"/>
                  <a:gd name="T62" fmla="*/ 208 w 252"/>
                  <a:gd name="T63" fmla="*/ 15 h 225"/>
                  <a:gd name="T64" fmla="*/ 210 w 252"/>
                  <a:gd name="T65" fmla="*/ 18 h 225"/>
                  <a:gd name="T66" fmla="*/ 210 w 252"/>
                  <a:gd name="T67" fmla="*/ 122 h 225"/>
                  <a:gd name="T68" fmla="*/ 208 w 252"/>
                  <a:gd name="T69" fmla="*/ 124 h 225"/>
                  <a:gd name="T70" fmla="*/ 44 w 252"/>
                  <a:gd name="T71" fmla="*/ 124 h 225"/>
                  <a:gd name="T72" fmla="*/ 41 w 252"/>
                  <a:gd name="T73" fmla="*/ 122 h 225"/>
                  <a:gd name="T74" fmla="*/ 167 w 252"/>
                  <a:gd name="T75" fmla="*/ 206 h 225"/>
                  <a:gd name="T76" fmla="*/ 164 w 252"/>
                  <a:gd name="T77" fmla="*/ 207 h 225"/>
                  <a:gd name="T78" fmla="*/ 145 w 252"/>
                  <a:gd name="T79" fmla="*/ 207 h 225"/>
                  <a:gd name="T80" fmla="*/ 137 w 252"/>
                  <a:gd name="T81" fmla="*/ 207 h 225"/>
                  <a:gd name="T82" fmla="*/ 115 w 252"/>
                  <a:gd name="T83" fmla="*/ 207 h 225"/>
                  <a:gd name="T84" fmla="*/ 107 w 252"/>
                  <a:gd name="T85" fmla="*/ 207 h 225"/>
                  <a:gd name="T86" fmla="*/ 87 w 252"/>
                  <a:gd name="T87" fmla="*/ 207 h 225"/>
                  <a:gd name="T88" fmla="*/ 85 w 252"/>
                  <a:gd name="T89" fmla="*/ 206 h 225"/>
                  <a:gd name="T90" fmla="*/ 84 w 252"/>
                  <a:gd name="T91" fmla="*/ 203 h 225"/>
                  <a:gd name="T92" fmla="*/ 87 w 252"/>
                  <a:gd name="T93" fmla="*/ 187 h 225"/>
                  <a:gd name="T94" fmla="*/ 91 w 252"/>
                  <a:gd name="T95" fmla="*/ 185 h 225"/>
                  <a:gd name="T96" fmla="*/ 109 w 252"/>
                  <a:gd name="T97" fmla="*/ 185 h 225"/>
                  <a:gd name="T98" fmla="*/ 142 w 252"/>
                  <a:gd name="T99" fmla="*/ 185 h 225"/>
                  <a:gd name="T100" fmla="*/ 161 w 252"/>
                  <a:gd name="T101" fmla="*/ 185 h 225"/>
                  <a:gd name="T102" fmla="*/ 164 w 252"/>
                  <a:gd name="T103" fmla="*/ 187 h 225"/>
                  <a:gd name="T104" fmla="*/ 168 w 252"/>
                  <a:gd name="T105" fmla="*/ 203 h 225"/>
                  <a:gd name="T106" fmla="*/ 167 w 252"/>
                  <a:gd name="T107" fmla="*/ 20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2" h="225">
                    <a:moveTo>
                      <a:pt x="250" y="209"/>
                    </a:moveTo>
                    <a:cubicBezTo>
                      <a:pt x="226" y="157"/>
                      <a:pt x="226" y="157"/>
                      <a:pt x="226" y="157"/>
                    </a:cubicBezTo>
                    <a:cubicBezTo>
                      <a:pt x="223" y="151"/>
                      <a:pt x="218" y="147"/>
                      <a:pt x="212" y="147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17" y="139"/>
                      <a:pt x="224" y="131"/>
                      <a:pt x="224" y="122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8"/>
                      <a:pt x="217" y="0"/>
                      <a:pt x="208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4" y="0"/>
                      <a:pt x="27" y="8"/>
                      <a:pt x="27" y="18"/>
                    </a:cubicBezTo>
                    <a:cubicBezTo>
                      <a:pt x="27" y="122"/>
                      <a:pt x="27" y="122"/>
                      <a:pt x="27" y="122"/>
                    </a:cubicBezTo>
                    <a:cubicBezTo>
                      <a:pt x="27" y="131"/>
                      <a:pt x="34" y="139"/>
                      <a:pt x="44" y="139"/>
                    </a:cubicBezTo>
                    <a:cubicBezTo>
                      <a:pt x="66" y="139"/>
                      <a:pt x="66" y="139"/>
                      <a:pt x="66" y="139"/>
                    </a:cubicBezTo>
                    <a:cubicBezTo>
                      <a:pt x="66" y="147"/>
                      <a:pt x="66" y="147"/>
                      <a:pt x="66" y="147"/>
                    </a:cubicBezTo>
                    <a:cubicBezTo>
                      <a:pt x="39" y="147"/>
                      <a:pt x="39" y="147"/>
                      <a:pt x="39" y="147"/>
                    </a:cubicBezTo>
                    <a:cubicBezTo>
                      <a:pt x="34" y="147"/>
                      <a:pt x="28" y="151"/>
                      <a:pt x="25" y="157"/>
                    </a:cubicBezTo>
                    <a:cubicBezTo>
                      <a:pt x="1" y="209"/>
                      <a:pt x="1" y="209"/>
                      <a:pt x="1" y="209"/>
                    </a:cubicBezTo>
                    <a:cubicBezTo>
                      <a:pt x="0" y="212"/>
                      <a:pt x="0" y="217"/>
                      <a:pt x="2" y="220"/>
                    </a:cubicBezTo>
                    <a:cubicBezTo>
                      <a:pt x="3" y="223"/>
                      <a:pt x="7" y="225"/>
                      <a:pt x="10" y="225"/>
                    </a:cubicBezTo>
                    <a:cubicBezTo>
                      <a:pt x="75" y="225"/>
                      <a:pt x="75" y="225"/>
                      <a:pt x="75" y="225"/>
                    </a:cubicBezTo>
                    <a:cubicBezTo>
                      <a:pt x="75" y="225"/>
                      <a:pt x="75" y="225"/>
                      <a:pt x="76" y="225"/>
                    </a:cubicBezTo>
                    <a:cubicBezTo>
                      <a:pt x="126" y="225"/>
                      <a:pt x="126" y="225"/>
                      <a:pt x="126" y="225"/>
                    </a:cubicBezTo>
                    <a:cubicBezTo>
                      <a:pt x="176" y="225"/>
                      <a:pt x="176" y="225"/>
                      <a:pt x="176" y="225"/>
                    </a:cubicBezTo>
                    <a:cubicBezTo>
                      <a:pt x="176" y="225"/>
                      <a:pt x="176" y="225"/>
                      <a:pt x="176" y="225"/>
                    </a:cubicBezTo>
                    <a:cubicBezTo>
                      <a:pt x="241" y="225"/>
                      <a:pt x="241" y="225"/>
                      <a:pt x="241" y="225"/>
                    </a:cubicBezTo>
                    <a:cubicBezTo>
                      <a:pt x="245" y="225"/>
                      <a:pt x="248" y="223"/>
                      <a:pt x="250" y="220"/>
                    </a:cubicBezTo>
                    <a:cubicBezTo>
                      <a:pt x="252" y="217"/>
                      <a:pt x="252" y="212"/>
                      <a:pt x="250" y="209"/>
                    </a:cubicBezTo>
                    <a:close/>
                    <a:moveTo>
                      <a:pt x="41" y="122"/>
                    </a:move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208" y="15"/>
                      <a:pt x="208" y="15"/>
                      <a:pt x="208" y="15"/>
                    </a:cubicBezTo>
                    <a:cubicBezTo>
                      <a:pt x="209" y="15"/>
                      <a:pt x="210" y="16"/>
                      <a:pt x="210" y="18"/>
                    </a:cubicBezTo>
                    <a:cubicBezTo>
                      <a:pt x="210" y="122"/>
                      <a:pt x="210" y="122"/>
                      <a:pt x="210" y="122"/>
                    </a:cubicBezTo>
                    <a:cubicBezTo>
                      <a:pt x="210" y="123"/>
                      <a:pt x="209" y="124"/>
                      <a:pt x="208" y="124"/>
                    </a:cubicBezTo>
                    <a:cubicBezTo>
                      <a:pt x="44" y="124"/>
                      <a:pt x="44" y="124"/>
                      <a:pt x="44" y="124"/>
                    </a:cubicBezTo>
                    <a:cubicBezTo>
                      <a:pt x="42" y="124"/>
                      <a:pt x="41" y="123"/>
                      <a:pt x="41" y="122"/>
                    </a:cubicBezTo>
                    <a:close/>
                    <a:moveTo>
                      <a:pt x="167" y="206"/>
                    </a:moveTo>
                    <a:cubicBezTo>
                      <a:pt x="166" y="207"/>
                      <a:pt x="165" y="207"/>
                      <a:pt x="164" y="207"/>
                    </a:cubicBezTo>
                    <a:cubicBezTo>
                      <a:pt x="145" y="207"/>
                      <a:pt x="145" y="207"/>
                      <a:pt x="145" y="207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15" y="207"/>
                      <a:pt x="115" y="207"/>
                      <a:pt x="115" y="207"/>
                    </a:cubicBezTo>
                    <a:cubicBezTo>
                      <a:pt x="107" y="207"/>
                      <a:pt x="107" y="207"/>
                      <a:pt x="107" y="207"/>
                    </a:cubicBezTo>
                    <a:cubicBezTo>
                      <a:pt x="87" y="207"/>
                      <a:pt x="87" y="207"/>
                      <a:pt x="87" y="207"/>
                    </a:cubicBezTo>
                    <a:cubicBezTo>
                      <a:pt x="86" y="207"/>
                      <a:pt x="85" y="207"/>
                      <a:pt x="85" y="206"/>
                    </a:cubicBezTo>
                    <a:cubicBezTo>
                      <a:pt x="84" y="205"/>
                      <a:pt x="84" y="204"/>
                      <a:pt x="84" y="203"/>
                    </a:cubicBezTo>
                    <a:cubicBezTo>
                      <a:pt x="87" y="187"/>
                      <a:pt x="87" y="187"/>
                      <a:pt x="87" y="187"/>
                    </a:cubicBezTo>
                    <a:cubicBezTo>
                      <a:pt x="88" y="186"/>
                      <a:pt x="89" y="185"/>
                      <a:pt x="91" y="185"/>
                    </a:cubicBezTo>
                    <a:cubicBezTo>
                      <a:pt x="109" y="185"/>
                      <a:pt x="109" y="185"/>
                      <a:pt x="109" y="185"/>
                    </a:cubicBezTo>
                    <a:cubicBezTo>
                      <a:pt x="142" y="185"/>
                      <a:pt x="142" y="185"/>
                      <a:pt x="142" y="185"/>
                    </a:cubicBezTo>
                    <a:cubicBezTo>
                      <a:pt x="161" y="185"/>
                      <a:pt x="161" y="185"/>
                      <a:pt x="161" y="185"/>
                    </a:cubicBezTo>
                    <a:cubicBezTo>
                      <a:pt x="162" y="185"/>
                      <a:pt x="164" y="186"/>
                      <a:pt x="164" y="187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8" y="204"/>
                      <a:pt x="168" y="205"/>
                      <a:pt x="167" y="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Freeform 461"/>
              <p:cNvSpPr/>
              <p:nvPr/>
            </p:nvSpPr>
            <p:spPr bwMode="auto">
              <a:xfrm>
                <a:off x="4980260" y="2713387"/>
                <a:ext cx="93375" cy="94150"/>
              </a:xfrm>
              <a:custGeom>
                <a:avLst/>
                <a:gdLst>
                  <a:gd name="T0" fmla="*/ 19 w 102"/>
                  <a:gd name="T1" fmla="*/ 76 h 103"/>
                  <a:gd name="T2" fmla="*/ 18 w 102"/>
                  <a:gd name="T3" fmla="*/ 102 h 103"/>
                  <a:gd name="T4" fmla="*/ 18 w 102"/>
                  <a:gd name="T5" fmla="*/ 103 h 103"/>
                  <a:gd name="T6" fmla="*/ 20 w 102"/>
                  <a:gd name="T7" fmla="*/ 102 h 103"/>
                  <a:gd name="T8" fmla="*/ 41 w 102"/>
                  <a:gd name="T9" fmla="*/ 85 h 103"/>
                  <a:gd name="T10" fmla="*/ 54 w 102"/>
                  <a:gd name="T11" fmla="*/ 86 h 103"/>
                  <a:gd name="T12" fmla="*/ 102 w 102"/>
                  <a:gd name="T13" fmla="*/ 62 h 103"/>
                  <a:gd name="T14" fmla="*/ 62 w 102"/>
                  <a:gd name="T15" fmla="*/ 17 h 103"/>
                  <a:gd name="T16" fmla="*/ 66 w 102"/>
                  <a:gd name="T17" fmla="*/ 1 h 103"/>
                  <a:gd name="T18" fmla="*/ 54 w 102"/>
                  <a:gd name="T19" fmla="*/ 0 h 103"/>
                  <a:gd name="T20" fmla="*/ 0 w 102"/>
                  <a:gd name="T21" fmla="*/ 43 h 103"/>
                  <a:gd name="T22" fmla="*/ 19 w 102"/>
                  <a:gd name="T23" fmla="*/ 7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2" h="103">
                    <a:moveTo>
                      <a:pt x="19" y="76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cubicBezTo>
                      <a:pt x="19" y="103"/>
                      <a:pt x="20" y="103"/>
                      <a:pt x="20" y="102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5" y="86"/>
                      <a:pt x="50" y="86"/>
                      <a:pt x="54" y="86"/>
                    </a:cubicBezTo>
                    <a:cubicBezTo>
                      <a:pt x="75" y="86"/>
                      <a:pt x="94" y="77"/>
                      <a:pt x="102" y="62"/>
                    </a:cubicBezTo>
                    <a:cubicBezTo>
                      <a:pt x="79" y="56"/>
                      <a:pt x="62" y="38"/>
                      <a:pt x="62" y="17"/>
                    </a:cubicBezTo>
                    <a:cubicBezTo>
                      <a:pt x="62" y="11"/>
                      <a:pt x="63" y="6"/>
                      <a:pt x="66" y="1"/>
                    </a:cubicBezTo>
                    <a:cubicBezTo>
                      <a:pt x="62" y="0"/>
                      <a:pt x="58" y="0"/>
                      <a:pt x="54" y="0"/>
                    </a:cubicBezTo>
                    <a:cubicBezTo>
                      <a:pt x="24" y="0"/>
                      <a:pt x="0" y="19"/>
                      <a:pt x="0" y="43"/>
                    </a:cubicBezTo>
                    <a:cubicBezTo>
                      <a:pt x="0" y="56"/>
                      <a:pt x="8" y="68"/>
                      <a:pt x="19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Freeform 462"/>
              <p:cNvSpPr/>
              <p:nvPr/>
            </p:nvSpPr>
            <p:spPr bwMode="auto">
              <a:xfrm>
                <a:off x="5040702" y="2683940"/>
                <a:ext cx="108098" cy="101899"/>
              </a:xfrm>
              <a:custGeom>
                <a:avLst/>
                <a:gdLst>
                  <a:gd name="T0" fmla="*/ 42 w 118"/>
                  <a:gd name="T1" fmla="*/ 75 h 111"/>
                  <a:gd name="T2" fmla="*/ 36 w 118"/>
                  <a:gd name="T3" fmla="*/ 94 h 111"/>
                  <a:gd name="T4" fmla="*/ 57 w 118"/>
                  <a:gd name="T5" fmla="*/ 97 h 111"/>
                  <a:gd name="T6" fmla="*/ 79 w 118"/>
                  <a:gd name="T7" fmla="*/ 94 h 111"/>
                  <a:gd name="T8" fmla="*/ 99 w 118"/>
                  <a:gd name="T9" fmla="*/ 110 h 111"/>
                  <a:gd name="T10" fmla="*/ 101 w 118"/>
                  <a:gd name="T11" fmla="*/ 111 h 111"/>
                  <a:gd name="T12" fmla="*/ 101 w 118"/>
                  <a:gd name="T13" fmla="*/ 110 h 111"/>
                  <a:gd name="T14" fmla="*/ 100 w 118"/>
                  <a:gd name="T15" fmla="*/ 83 h 111"/>
                  <a:gd name="T16" fmla="*/ 118 w 118"/>
                  <a:gd name="T17" fmla="*/ 49 h 111"/>
                  <a:gd name="T18" fmla="*/ 57 w 118"/>
                  <a:gd name="T19" fmla="*/ 0 h 111"/>
                  <a:gd name="T20" fmla="*/ 0 w 118"/>
                  <a:gd name="T21" fmla="*/ 33 h 111"/>
                  <a:gd name="T22" fmla="*/ 42 w 118"/>
                  <a:gd name="T23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" h="111">
                    <a:moveTo>
                      <a:pt x="42" y="75"/>
                    </a:moveTo>
                    <a:cubicBezTo>
                      <a:pt x="42" y="82"/>
                      <a:pt x="40" y="89"/>
                      <a:pt x="36" y="94"/>
                    </a:cubicBezTo>
                    <a:cubicBezTo>
                      <a:pt x="43" y="96"/>
                      <a:pt x="50" y="97"/>
                      <a:pt x="57" y="97"/>
                    </a:cubicBezTo>
                    <a:cubicBezTo>
                      <a:pt x="65" y="97"/>
                      <a:pt x="72" y="96"/>
                      <a:pt x="79" y="94"/>
                    </a:cubicBezTo>
                    <a:cubicBezTo>
                      <a:pt x="99" y="110"/>
                      <a:pt x="99" y="110"/>
                      <a:pt x="99" y="110"/>
                    </a:cubicBezTo>
                    <a:cubicBezTo>
                      <a:pt x="99" y="111"/>
                      <a:pt x="100" y="111"/>
                      <a:pt x="101" y="111"/>
                    </a:cubicBezTo>
                    <a:cubicBezTo>
                      <a:pt x="101" y="111"/>
                      <a:pt x="101" y="111"/>
                      <a:pt x="101" y="110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111" y="74"/>
                      <a:pt x="118" y="62"/>
                      <a:pt x="118" y="49"/>
                    </a:cubicBezTo>
                    <a:cubicBezTo>
                      <a:pt x="118" y="22"/>
                      <a:pt x="91" y="0"/>
                      <a:pt x="57" y="0"/>
                    </a:cubicBezTo>
                    <a:cubicBezTo>
                      <a:pt x="30" y="0"/>
                      <a:pt x="8" y="14"/>
                      <a:pt x="0" y="33"/>
                    </a:cubicBezTo>
                    <a:cubicBezTo>
                      <a:pt x="24" y="37"/>
                      <a:pt x="42" y="54"/>
                      <a:pt x="42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Freeform 463"/>
              <p:cNvSpPr/>
              <p:nvPr/>
            </p:nvSpPr>
            <p:spPr bwMode="auto">
              <a:xfrm>
                <a:off x="5016680" y="2821485"/>
                <a:ext cx="96475" cy="108098"/>
              </a:xfrm>
              <a:custGeom>
                <a:avLst/>
                <a:gdLst>
                  <a:gd name="T0" fmla="*/ 92 w 105"/>
                  <a:gd name="T1" fmla="*/ 96 h 118"/>
                  <a:gd name="T2" fmla="*/ 72 w 105"/>
                  <a:gd name="T3" fmla="*/ 88 h 118"/>
                  <a:gd name="T4" fmla="*/ 69 w 105"/>
                  <a:gd name="T5" fmla="*/ 68 h 118"/>
                  <a:gd name="T6" fmla="*/ 79 w 105"/>
                  <a:gd name="T7" fmla="*/ 30 h 118"/>
                  <a:gd name="T8" fmla="*/ 54 w 105"/>
                  <a:gd name="T9" fmla="*/ 0 h 118"/>
                  <a:gd name="T10" fmla="*/ 52 w 105"/>
                  <a:gd name="T11" fmla="*/ 0 h 118"/>
                  <a:gd name="T12" fmla="*/ 52 w 105"/>
                  <a:gd name="T13" fmla="*/ 0 h 118"/>
                  <a:gd name="T14" fmla="*/ 51 w 105"/>
                  <a:gd name="T15" fmla="*/ 0 h 118"/>
                  <a:gd name="T16" fmla="*/ 26 w 105"/>
                  <a:gd name="T17" fmla="*/ 30 h 118"/>
                  <a:gd name="T18" fmla="*/ 36 w 105"/>
                  <a:gd name="T19" fmla="*/ 68 h 118"/>
                  <a:gd name="T20" fmla="*/ 33 w 105"/>
                  <a:gd name="T21" fmla="*/ 88 h 118"/>
                  <a:gd name="T22" fmla="*/ 12 w 105"/>
                  <a:gd name="T23" fmla="*/ 96 h 118"/>
                  <a:gd name="T24" fmla="*/ 0 w 105"/>
                  <a:gd name="T25" fmla="*/ 118 h 118"/>
                  <a:gd name="T26" fmla="*/ 52 w 105"/>
                  <a:gd name="T27" fmla="*/ 118 h 118"/>
                  <a:gd name="T28" fmla="*/ 52 w 105"/>
                  <a:gd name="T29" fmla="*/ 118 h 118"/>
                  <a:gd name="T30" fmla="*/ 104 w 105"/>
                  <a:gd name="T31" fmla="*/ 118 h 118"/>
                  <a:gd name="T32" fmla="*/ 92 w 105"/>
                  <a:gd name="T33" fmla="*/ 9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18">
                    <a:moveTo>
                      <a:pt x="92" y="96"/>
                    </a:moveTo>
                    <a:cubicBezTo>
                      <a:pt x="92" y="96"/>
                      <a:pt x="72" y="88"/>
                      <a:pt x="72" y="88"/>
                    </a:cubicBezTo>
                    <a:cubicBezTo>
                      <a:pt x="68" y="87"/>
                      <a:pt x="63" y="74"/>
                      <a:pt x="69" y="68"/>
                    </a:cubicBezTo>
                    <a:cubicBezTo>
                      <a:pt x="78" y="56"/>
                      <a:pt x="79" y="30"/>
                      <a:pt x="79" y="30"/>
                    </a:cubicBezTo>
                    <a:cubicBezTo>
                      <a:pt x="79" y="14"/>
                      <a:pt x="70" y="1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1" y="0"/>
                      <a:pt x="51" y="0"/>
                    </a:cubicBezTo>
                    <a:cubicBezTo>
                      <a:pt x="34" y="1"/>
                      <a:pt x="26" y="14"/>
                      <a:pt x="26" y="30"/>
                    </a:cubicBezTo>
                    <a:cubicBezTo>
                      <a:pt x="26" y="30"/>
                      <a:pt x="27" y="56"/>
                      <a:pt x="36" y="68"/>
                    </a:cubicBezTo>
                    <a:cubicBezTo>
                      <a:pt x="42" y="74"/>
                      <a:pt x="37" y="87"/>
                      <a:pt x="33" y="88"/>
                    </a:cubicBezTo>
                    <a:cubicBezTo>
                      <a:pt x="33" y="88"/>
                      <a:pt x="12" y="96"/>
                      <a:pt x="12" y="96"/>
                    </a:cubicBezTo>
                    <a:cubicBezTo>
                      <a:pt x="0" y="103"/>
                      <a:pt x="1" y="108"/>
                      <a:pt x="0" y="118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103" y="108"/>
                      <a:pt x="105" y="103"/>
                      <a:pt x="92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Freeform 464"/>
              <p:cNvSpPr/>
              <p:nvPr/>
            </p:nvSpPr>
            <p:spPr bwMode="auto">
              <a:xfrm>
                <a:off x="5084484" y="2807537"/>
                <a:ext cx="87176" cy="108098"/>
              </a:xfrm>
              <a:custGeom>
                <a:avLst/>
                <a:gdLst>
                  <a:gd name="T0" fmla="*/ 83 w 95"/>
                  <a:gd name="T1" fmla="*/ 95 h 118"/>
                  <a:gd name="T2" fmla="*/ 62 w 95"/>
                  <a:gd name="T3" fmla="*/ 88 h 118"/>
                  <a:gd name="T4" fmla="*/ 59 w 95"/>
                  <a:gd name="T5" fmla="*/ 68 h 118"/>
                  <a:gd name="T6" fmla="*/ 69 w 95"/>
                  <a:gd name="T7" fmla="*/ 29 h 118"/>
                  <a:gd name="T8" fmla="*/ 45 w 95"/>
                  <a:gd name="T9" fmla="*/ 0 h 118"/>
                  <a:gd name="T10" fmla="*/ 43 w 95"/>
                  <a:gd name="T11" fmla="*/ 0 h 118"/>
                  <a:gd name="T12" fmla="*/ 43 w 95"/>
                  <a:gd name="T13" fmla="*/ 0 h 118"/>
                  <a:gd name="T14" fmla="*/ 41 w 95"/>
                  <a:gd name="T15" fmla="*/ 0 h 118"/>
                  <a:gd name="T16" fmla="*/ 17 w 95"/>
                  <a:gd name="T17" fmla="*/ 29 h 118"/>
                  <a:gd name="T18" fmla="*/ 27 w 95"/>
                  <a:gd name="T19" fmla="*/ 68 h 118"/>
                  <a:gd name="T20" fmla="*/ 24 w 95"/>
                  <a:gd name="T21" fmla="*/ 88 h 118"/>
                  <a:gd name="T22" fmla="*/ 3 w 95"/>
                  <a:gd name="T23" fmla="*/ 95 h 118"/>
                  <a:gd name="T24" fmla="*/ 0 w 95"/>
                  <a:gd name="T25" fmla="*/ 97 h 118"/>
                  <a:gd name="T26" fmla="*/ 0 w 95"/>
                  <a:gd name="T27" fmla="*/ 98 h 118"/>
                  <a:gd name="T28" fmla="*/ 20 w 95"/>
                  <a:gd name="T29" fmla="*/ 105 h 118"/>
                  <a:gd name="T30" fmla="*/ 21 w 95"/>
                  <a:gd name="T31" fmla="*/ 105 h 118"/>
                  <a:gd name="T32" fmla="*/ 21 w 95"/>
                  <a:gd name="T33" fmla="*/ 106 h 118"/>
                  <a:gd name="T34" fmla="*/ 34 w 95"/>
                  <a:gd name="T35" fmla="*/ 118 h 118"/>
                  <a:gd name="T36" fmla="*/ 43 w 95"/>
                  <a:gd name="T37" fmla="*/ 118 h 118"/>
                  <a:gd name="T38" fmla="*/ 43 w 95"/>
                  <a:gd name="T39" fmla="*/ 118 h 118"/>
                  <a:gd name="T40" fmla="*/ 95 w 95"/>
                  <a:gd name="T41" fmla="*/ 118 h 118"/>
                  <a:gd name="T42" fmla="*/ 83 w 95"/>
                  <a:gd name="T43" fmla="*/ 9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5" h="118">
                    <a:moveTo>
                      <a:pt x="83" y="95"/>
                    </a:moveTo>
                    <a:cubicBezTo>
                      <a:pt x="83" y="95"/>
                      <a:pt x="62" y="88"/>
                      <a:pt x="62" y="88"/>
                    </a:cubicBezTo>
                    <a:cubicBezTo>
                      <a:pt x="59" y="86"/>
                      <a:pt x="53" y="73"/>
                      <a:pt x="59" y="68"/>
                    </a:cubicBezTo>
                    <a:cubicBezTo>
                      <a:pt x="68" y="55"/>
                      <a:pt x="69" y="29"/>
                      <a:pt x="69" y="29"/>
                    </a:cubicBezTo>
                    <a:cubicBezTo>
                      <a:pt x="69" y="13"/>
                      <a:pt x="61" y="1"/>
                      <a:pt x="45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25" y="1"/>
                      <a:pt x="17" y="13"/>
                      <a:pt x="17" y="29"/>
                    </a:cubicBezTo>
                    <a:cubicBezTo>
                      <a:pt x="17" y="29"/>
                      <a:pt x="18" y="55"/>
                      <a:pt x="27" y="68"/>
                    </a:cubicBezTo>
                    <a:cubicBezTo>
                      <a:pt x="33" y="73"/>
                      <a:pt x="27" y="86"/>
                      <a:pt x="24" y="88"/>
                    </a:cubicBezTo>
                    <a:cubicBezTo>
                      <a:pt x="23" y="88"/>
                      <a:pt x="3" y="95"/>
                      <a:pt x="3" y="95"/>
                    </a:cubicBezTo>
                    <a:cubicBezTo>
                      <a:pt x="2" y="96"/>
                      <a:pt x="1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4" y="99"/>
                      <a:pt x="20" y="105"/>
                      <a:pt x="20" y="105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8" y="110"/>
                      <a:pt x="32" y="114"/>
                      <a:pt x="34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4" y="108"/>
                      <a:pt x="95" y="102"/>
                      <a:pt x="83" y="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Freeform 465"/>
              <p:cNvSpPr/>
              <p:nvPr/>
            </p:nvSpPr>
            <p:spPr bwMode="auto">
              <a:xfrm>
                <a:off x="4957401" y="2807537"/>
                <a:ext cx="87951" cy="108098"/>
              </a:xfrm>
              <a:custGeom>
                <a:avLst/>
                <a:gdLst>
                  <a:gd name="T0" fmla="*/ 74 w 96"/>
                  <a:gd name="T1" fmla="*/ 106 h 118"/>
                  <a:gd name="T2" fmla="*/ 75 w 96"/>
                  <a:gd name="T3" fmla="*/ 105 h 118"/>
                  <a:gd name="T4" fmla="*/ 75 w 96"/>
                  <a:gd name="T5" fmla="*/ 105 h 118"/>
                  <a:gd name="T6" fmla="*/ 95 w 96"/>
                  <a:gd name="T7" fmla="*/ 98 h 118"/>
                  <a:gd name="T8" fmla="*/ 96 w 96"/>
                  <a:gd name="T9" fmla="*/ 97 h 118"/>
                  <a:gd name="T10" fmla="*/ 93 w 96"/>
                  <a:gd name="T11" fmla="*/ 95 h 118"/>
                  <a:gd name="T12" fmla="*/ 72 w 96"/>
                  <a:gd name="T13" fmla="*/ 88 h 118"/>
                  <a:gd name="T14" fmla="*/ 69 w 96"/>
                  <a:gd name="T15" fmla="*/ 68 h 118"/>
                  <a:gd name="T16" fmla="*/ 79 w 96"/>
                  <a:gd name="T17" fmla="*/ 29 h 118"/>
                  <a:gd name="T18" fmla="*/ 55 w 96"/>
                  <a:gd name="T19" fmla="*/ 0 h 118"/>
                  <a:gd name="T20" fmla="*/ 53 w 96"/>
                  <a:gd name="T21" fmla="*/ 0 h 118"/>
                  <a:gd name="T22" fmla="*/ 51 w 96"/>
                  <a:gd name="T23" fmla="*/ 0 h 118"/>
                  <a:gd name="T24" fmla="*/ 26 w 96"/>
                  <a:gd name="T25" fmla="*/ 29 h 118"/>
                  <a:gd name="T26" fmla="*/ 36 w 96"/>
                  <a:gd name="T27" fmla="*/ 68 h 118"/>
                  <a:gd name="T28" fmla="*/ 33 w 96"/>
                  <a:gd name="T29" fmla="*/ 88 h 118"/>
                  <a:gd name="T30" fmla="*/ 13 w 96"/>
                  <a:gd name="T31" fmla="*/ 95 h 118"/>
                  <a:gd name="T32" fmla="*/ 1 w 96"/>
                  <a:gd name="T33" fmla="*/ 118 h 118"/>
                  <a:gd name="T34" fmla="*/ 53 w 96"/>
                  <a:gd name="T35" fmla="*/ 118 h 118"/>
                  <a:gd name="T36" fmla="*/ 62 w 96"/>
                  <a:gd name="T37" fmla="*/ 118 h 118"/>
                  <a:gd name="T38" fmla="*/ 74 w 96"/>
                  <a:gd name="T39" fmla="*/ 10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6" h="118">
                    <a:moveTo>
                      <a:pt x="74" y="106"/>
                    </a:move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05"/>
                      <a:pt x="92" y="99"/>
                      <a:pt x="95" y="98"/>
                    </a:cubicBezTo>
                    <a:cubicBezTo>
                      <a:pt x="95" y="98"/>
                      <a:pt x="95" y="97"/>
                      <a:pt x="96" y="97"/>
                    </a:cubicBezTo>
                    <a:cubicBezTo>
                      <a:pt x="95" y="97"/>
                      <a:pt x="94" y="96"/>
                      <a:pt x="93" y="95"/>
                    </a:cubicBezTo>
                    <a:cubicBezTo>
                      <a:pt x="93" y="95"/>
                      <a:pt x="72" y="88"/>
                      <a:pt x="72" y="88"/>
                    </a:cubicBezTo>
                    <a:cubicBezTo>
                      <a:pt x="68" y="86"/>
                      <a:pt x="63" y="73"/>
                      <a:pt x="69" y="68"/>
                    </a:cubicBezTo>
                    <a:cubicBezTo>
                      <a:pt x="78" y="55"/>
                      <a:pt x="79" y="29"/>
                      <a:pt x="79" y="29"/>
                    </a:cubicBezTo>
                    <a:cubicBezTo>
                      <a:pt x="79" y="13"/>
                      <a:pt x="71" y="1"/>
                      <a:pt x="55" y="0"/>
                    </a:cubicBezTo>
                    <a:cubicBezTo>
                      <a:pt x="54" y="0"/>
                      <a:pt x="53" y="0"/>
                      <a:pt x="53" y="0"/>
                    </a:cubicBezTo>
                    <a:cubicBezTo>
                      <a:pt x="52" y="0"/>
                      <a:pt x="51" y="0"/>
                      <a:pt x="51" y="0"/>
                    </a:cubicBezTo>
                    <a:cubicBezTo>
                      <a:pt x="35" y="1"/>
                      <a:pt x="26" y="13"/>
                      <a:pt x="26" y="29"/>
                    </a:cubicBezTo>
                    <a:cubicBezTo>
                      <a:pt x="26" y="29"/>
                      <a:pt x="27" y="55"/>
                      <a:pt x="36" y="68"/>
                    </a:cubicBezTo>
                    <a:cubicBezTo>
                      <a:pt x="42" y="73"/>
                      <a:pt x="37" y="86"/>
                      <a:pt x="33" y="88"/>
                    </a:cubicBezTo>
                    <a:cubicBezTo>
                      <a:pt x="33" y="88"/>
                      <a:pt x="13" y="95"/>
                      <a:pt x="13" y="95"/>
                    </a:cubicBezTo>
                    <a:cubicBezTo>
                      <a:pt x="0" y="102"/>
                      <a:pt x="2" y="108"/>
                      <a:pt x="1" y="118"/>
                    </a:cubicBezTo>
                    <a:cubicBezTo>
                      <a:pt x="53" y="118"/>
                      <a:pt x="53" y="118"/>
                      <a:pt x="53" y="118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4" y="114"/>
                      <a:pt x="67" y="110"/>
                      <a:pt x="74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Freeform 466"/>
              <p:cNvSpPr>
                <a:spLocks noEditPoints="1"/>
              </p:cNvSpPr>
              <p:nvPr/>
            </p:nvSpPr>
            <p:spPr bwMode="auto">
              <a:xfrm>
                <a:off x="4004275" y="1685871"/>
                <a:ext cx="197986" cy="176677"/>
              </a:xfrm>
              <a:custGeom>
                <a:avLst/>
                <a:gdLst>
                  <a:gd name="T0" fmla="*/ 216 w 216"/>
                  <a:gd name="T1" fmla="*/ 86 h 193"/>
                  <a:gd name="T2" fmla="*/ 108 w 216"/>
                  <a:gd name="T3" fmla="*/ 0 h 193"/>
                  <a:gd name="T4" fmla="*/ 0 w 216"/>
                  <a:gd name="T5" fmla="*/ 86 h 193"/>
                  <a:gd name="T6" fmla="*/ 108 w 216"/>
                  <a:gd name="T7" fmla="*/ 171 h 193"/>
                  <a:gd name="T8" fmla="*/ 145 w 216"/>
                  <a:gd name="T9" fmla="*/ 166 h 193"/>
                  <a:gd name="T10" fmla="*/ 176 w 216"/>
                  <a:gd name="T11" fmla="*/ 192 h 193"/>
                  <a:gd name="T12" fmla="*/ 179 w 216"/>
                  <a:gd name="T13" fmla="*/ 193 h 193"/>
                  <a:gd name="T14" fmla="*/ 180 w 216"/>
                  <a:gd name="T15" fmla="*/ 192 h 193"/>
                  <a:gd name="T16" fmla="*/ 178 w 216"/>
                  <a:gd name="T17" fmla="*/ 151 h 193"/>
                  <a:gd name="T18" fmla="*/ 216 w 216"/>
                  <a:gd name="T19" fmla="*/ 86 h 193"/>
                  <a:gd name="T20" fmla="*/ 150 w 216"/>
                  <a:gd name="T21" fmla="*/ 122 h 193"/>
                  <a:gd name="T22" fmla="*/ 67 w 216"/>
                  <a:gd name="T23" fmla="*/ 122 h 193"/>
                  <a:gd name="T24" fmla="*/ 59 w 216"/>
                  <a:gd name="T25" fmla="*/ 115 h 193"/>
                  <a:gd name="T26" fmla="*/ 67 w 216"/>
                  <a:gd name="T27" fmla="*/ 107 h 193"/>
                  <a:gd name="T28" fmla="*/ 150 w 216"/>
                  <a:gd name="T29" fmla="*/ 107 h 193"/>
                  <a:gd name="T30" fmla="*/ 158 w 216"/>
                  <a:gd name="T31" fmla="*/ 115 h 193"/>
                  <a:gd name="T32" fmla="*/ 150 w 216"/>
                  <a:gd name="T33" fmla="*/ 122 h 193"/>
                  <a:gd name="T34" fmla="*/ 150 w 216"/>
                  <a:gd name="T35" fmla="*/ 90 h 193"/>
                  <a:gd name="T36" fmla="*/ 67 w 216"/>
                  <a:gd name="T37" fmla="*/ 90 h 193"/>
                  <a:gd name="T38" fmla="*/ 59 w 216"/>
                  <a:gd name="T39" fmla="*/ 83 h 193"/>
                  <a:gd name="T40" fmla="*/ 67 w 216"/>
                  <a:gd name="T41" fmla="*/ 75 h 193"/>
                  <a:gd name="T42" fmla="*/ 150 w 216"/>
                  <a:gd name="T43" fmla="*/ 75 h 193"/>
                  <a:gd name="T44" fmla="*/ 158 w 216"/>
                  <a:gd name="T45" fmla="*/ 83 h 193"/>
                  <a:gd name="T46" fmla="*/ 150 w 216"/>
                  <a:gd name="T47" fmla="*/ 90 h 193"/>
                  <a:gd name="T48" fmla="*/ 150 w 216"/>
                  <a:gd name="T49" fmla="*/ 58 h 193"/>
                  <a:gd name="T50" fmla="*/ 67 w 216"/>
                  <a:gd name="T51" fmla="*/ 58 h 193"/>
                  <a:gd name="T52" fmla="*/ 59 w 216"/>
                  <a:gd name="T53" fmla="*/ 50 h 193"/>
                  <a:gd name="T54" fmla="*/ 67 w 216"/>
                  <a:gd name="T55" fmla="*/ 43 h 193"/>
                  <a:gd name="T56" fmla="*/ 150 w 216"/>
                  <a:gd name="T57" fmla="*/ 43 h 193"/>
                  <a:gd name="T58" fmla="*/ 158 w 216"/>
                  <a:gd name="T59" fmla="*/ 50 h 193"/>
                  <a:gd name="T60" fmla="*/ 150 w 216"/>
                  <a:gd name="T61" fmla="*/ 5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6" h="193">
                    <a:moveTo>
                      <a:pt x="216" y="86"/>
                    </a:moveTo>
                    <a:cubicBezTo>
                      <a:pt x="216" y="38"/>
                      <a:pt x="167" y="0"/>
                      <a:pt x="108" y="0"/>
                    </a:cubicBezTo>
                    <a:cubicBezTo>
                      <a:pt x="49" y="0"/>
                      <a:pt x="0" y="38"/>
                      <a:pt x="0" y="86"/>
                    </a:cubicBezTo>
                    <a:cubicBezTo>
                      <a:pt x="0" y="133"/>
                      <a:pt x="49" y="171"/>
                      <a:pt x="108" y="171"/>
                    </a:cubicBezTo>
                    <a:cubicBezTo>
                      <a:pt x="121" y="171"/>
                      <a:pt x="133" y="169"/>
                      <a:pt x="145" y="166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7" y="193"/>
                      <a:pt x="178" y="193"/>
                      <a:pt x="179" y="193"/>
                    </a:cubicBezTo>
                    <a:cubicBezTo>
                      <a:pt x="180" y="193"/>
                      <a:pt x="180" y="193"/>
                      <a:pt x="180" y="192"/>
                    </a:cubicBezTo>
                    <a:cubicBezTo>
                      <a:pt x="178" y="151"/>
                      <a:pt x="178" y="151"/>
                      <a:pt x="178" y="151"/>
                    </a:cubicBezTo>
                    <a:cubicBezTo>
                      <a:pt x="201" y="135"/>
                      <a:pt x="216" y="112"/>
                      <a:pt x="216" y="86"/>
                    </a:cubicBezTo>
                    <a:close/>
                    <a:moveTo>
                      <a:pt x="150" y="122"/>
                    </a:moveTo>
                    <a:cubicBezTo>
                      <a:pt x="67" y="122"/>
                      <a:pt x="67" y="122"/>
                      <a:pt x="67" y="122"/>
                    </a:cubicBezTo>
                    <a:cubicBezTo>
                      <a:pt x="63" y="122"/>
                      <a:pt x="59" y="119"/>
                      <a:pt x="59" y="115"/>
                    </a:cubicBezTo>
                    <a:cubicBezTo>
                      <a:pt x="59" y="110"/>
                      <a:pt x="63" y="107"/>
                      <a:pt x="67" y="107"/>
                    </a:cubicBezTo>
                    <a:cubicBezTo>
                      <a:pt x="150" y="107"/>
                      <a:pt x="150" y="107"/>
                      <a:pt x="150" y="107"/>
                    </a:cubicBezTo>
                    <a:cubicBezTo>
                      <a:pt x="155" y="107"/>
                      <a:pt x="158" y="110"/>
                      <a:pt x="158" y="115"/>
                    </a:cubicBezTo>
                    <a:cubicBezTo>
                      <a:pt x="158" y="119"/>
                      <a:pt x="155" y="122"/>
                      <a:pt x="150" y="122"/>
                    </a:cubicBezTo>
                    <a:close/>
                    <a:moveTo>
                      <a:pt x="150" y="90"/>
                    </a:moveTo>
                    <a:cubicBezTo>
                      <a:pt x="67" y="90"/>
                      <a:pt x="67" y="90"/>
                      <a:pt x="67" y="90"/>
                    </a:cubicBezTo>
                    <a:cubicBezTo>
                      <a:pt x="63" y="90"/>
                      <a:pt x="59" y="87"/>
                      <a:pt x="59" y="83"/>
                    </a:cubicBezTo>
                    <a:cubicBezTo>
                      <a:pt x="59" y="78"/>
                      <a:pt x="63" y="75"/>
                      <a:pt x="67" y="75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5" y="75"/>
                      <a:pt x="158" y="78"/>
                      <a:pt x="158" y="83"/>
                    </a:cubicBezTo>
                    <a:cubicBezTo>
                      <a:pt x="158" y="87"/>
                      <a:pt x="155" y="90"/>
                      <a:pt x="150" y="90"/>
                    </a:cubicBezTo>
                    <a:close/>
                    <a:moveTo>
                      <a:pt x="150" y="58"/>
                    </a:moveTo>
                    <a:cubicBezTo>
                      <a:pt x="67" y="58"/>
                      <a:pt x="67" y="58"/>
                      <a:pt x="67" y="58"/>
                    </a:cubicBezTo>
                    <a:cubicBezTo>
                      <a:pt x="63" y="58"/>
                      <a:pt x="59" y="55"/>
                      <a:pt x="59" y="50"/>
                    </a:cubicBezTo>
                    <a:cubicBezTo>
                      <a:pt x="59" y="46"/>
                      <a:pt x="63" y="43"/>
                      <a:pt x="67" y="43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55" y="43"/>
                      <a:pt x="158" y="46"/>
                      <a:pt x="158" y="50"/>
                    </a:cubicBezTo>
                    <a:cubicBezTo>
                      <a:pt x="158" y="55"/>
                      <a:pt x="155" y="58"/>
                      <a:pt x="150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Freeform 467"/>
              <p:cNvSpPr/>
              <p:nvPr/>
            </p:nvSpPr>
            <p:spPr bwMode="auto">
              <a:xfrm>
                <a:off x="4721831" y="3434042"/>
                <a:ext cx="163891" cy="183264"/>
              </a:xfrm>
              <a:custGeom>
                <a:avLst/>
                <a:gdLst>
                  <a:gd name="T0" fmla="*/ 111 w 179"/>
                  <a:gd name="T1" fmla="*/ 6 h 200"/>
                  <a:gd name="T2" fmla="*/ 111 w 179"/>
                  <a:gd name="T3" fmla="*/ 6 h 200"/>
                  <a:gd name="T4" fmla="*/ 105 w 179"/>
                  <a:gd name="T5" fmla="*/ 0 h 200"/>
                  <a:gd name="T6" fmla="*/ 99 w 179"/>
                  <a:gd name="T7" fmla="*/ 6 h 200"/>
                  <a:gd name="T8" fmla="*/ 99 w 179"/>
                  <a:gd name="T9" fmla="*/ 133 h 200"/>
                  <a:gd name="T10" fmla="*/ 56 w 179"/>
                  <a:gd name="T11" fmla="*/ 118 h 200"/>
                  <a:gd name="T12" fmla="*/ 0 w 179"/>
                  <a:gd name="T13" fmla="*/ 159 h 200"/>
                  <a:gd name="T14" fmla="*/ 56 w 179"/>
                  <a:gd name="T15" fmla="*/ 200 h 200"/>
                  <a:gd name="T16" fmla="*/ 111 w 179"/>
                  <a:gd name="T17" fmla="*/ 160 h 200"/>
                  <a:gd name="T18" fmla="*/ 111 w 179"/>
                  <a:gd name="T19" fmla="*/ 159 h 200"/>
                  <a:gd name="T20" fmla="*/ 111 w 179"/>
                  <a:gd name="T21" fmla="*/ 79 h 200"/>
                  <a:gd name="T22" fmla="*/ 162 w 179"/>
                  <a:gd name="T23" fmla="*/ 145 h 200"/>
                  <a:gd name="T24" fmla="*/ 168 w 179"/>
                  <a:gd name="T25" fmla="*/ 151 h 200"/>
                  <a:gd name="T26" fmla="*/ 174 w 179"/>
                  <a:gd name="T27" fmla="*/ 145 h 200"/>
                  <a:gd name="T28" fmla="*/ 174 w 179"/>
                  <a:gd name="T29" fmla="*/ 97 h 200"/>
                  <a:gd name="T30" fmla="*/ 111 w 179"/>
                  <a:gd name="T31" fmla="*/ 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9" h="200">
                    <a:moveTo>
                      <a:pt x="111" y="6"/>
                    </a:moveTo>
                    <a:cubicBezTo>
                      <a:pt x="111" y="6"/>
                      <a:pt x="111" y="6"/>
                      <a:pt x="111" y="6"/>
                    </a:cubicBezTo>
                    <a:cubicBezTo>
                      <a:pt x="111" y="2"/>
                      <a:pt x="109" y="0"/>
                      <a:pt x="105" y="0"/>
                    </a:cubicBezTo>
                    <a:cubicBezTo>
                      <a:pt x="102" y="0"/>
                      <a:pt x="99" y="3"/>
                      <a:pt x="99" y="6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89" y="124"/>
                      <a:pt x="73" y="118"/>
                      <a:pt x="56" y="118"/>
                    </a:cubicBezTo>
                    <a:cubicBezTo>
                      <a:pt x="25" y="118"/>
                      <a:pt x="0" y="136"/>
                      <a:pt x="0" y="159"/>
                    </a:cubicBezTo>
                    <a:cubicBezTo>
                      <a:pt x="0" y="182"/>
                      <a:pt x="25" y="200"/>
                      <a:pt x="56" y="200"/>
                    </a:cubicBezTo>
                    <a:cubicBezTo>
                      <a:pt x="86" y="200"/>
                      <a:pt x="111" y="182"/>
                      <a:pt x="111" y="160"/>
                    </a:cubicBezTo>
                    <a:cubicBezTo>
                      <a:pt x="111" y="160"/>
                      <a:pt x="111" y="160"/>
                      <a:pt x="111" y="15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24" y="79"/>
                      <a:pt x="162" y="68"/>
                      <a:pt x="162" y="145"/>
                    </a:cubicBezTo>
                    <a:cubicBezTo>
                      <a:pt x="162" y="148"/>
                      <a:pt x="165" y="151"/>
                      <a:pt x="168" y="151"/>
                    </a:cubicBezTo>
                    <a:cubicBezTo>
                      <a:pt x="171" y="151"/>
                      <a:pt x="174" y="148"/>
                      <a:pt x="174" y="145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9" y="1"/>
                      <a:pt x="116" y="45"/>
                      <a:pt x="111" y="6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Freeform 468"/>
              <p:cNvSpPr/>
              <p:nvPr/>
            </p:nvSpPr>
            <p:spPr bwMode="auto">
              <a:xfrm>
                <a:off x="4668750" y="3493709"/>
                <a:ext cx="85239" cy="85239"/>
              </a:xfrm>
              <a:custGeom>
                <a:avLst/>
                <a:gdLst>
                  <a:gd name="T0" fmla="*/ 0 w 93"/>
                  <a:gd name="T1" fmla="*/ 85 h 93"/>
                  <a:gd name="T2" fmla="*/ 8 w 93"/>
                  <a:gd name="T3" fmla="*/ 93 h 93"/>
                  <a:gd name="T4" fmla="*/ 15 w 93"/>
                  <a:gd name="T5" fmla="*/ 85 h 93"/>
                  <a:gd name="T6" fmla="*/ 85 w 93"/>
                  <a:gd name="T7" fmla="*/ 15 h 93"/>
                  <a:gd name="T8" fmla="*/ 93 w 93"/>
                  <a:gd name="T9" fmla="*/ 7 h 93"/>
                  <a:gd name="T10" fmla="*/ 85 w 93"/>
                  <a:gd name="T11" fmla="*/ 0 h 93"/>
                  <a:gd name="T12" fmla="*/ 0 w 93"/>
                  <a:gd name="T13" fmla="*/ 8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93">
                    <a:moveTo>
                      <a:pt x="0" y="85"/>
                    </a:moveTo>
                    <a:cubicBezTo>
                      <a:pt x="0" y="90"/>
                      <a:pt x="3" y="93"/>
                      <a:pt x="8" y="93"/>
                    </a:cubicBezTo>
                    <a:cubicBezTo>
                      <a:pt x="12" y="93"/>
                      <a:pt x="15" y="90"/>
                      <a:pt x="15" y="85"/>
                    </a:cubicBezTo>
                    <a:cubicBezTo>
                      <a:pt x="15" y="47"/>
                      <a:pt x="47" y="15"/>
                      <a:pt x="85" y="15"/>
                    </a:cubicBezTo>
                    <a:cubicBezTo>
                      <a:pt x="89" y="15"/>
                      <a:pt x="93" y="12"/>
                      <a:pt x="93" y="7"/>
                    </a:cubicBezTo>
                    <a:cubicBezTo>
                      <a:pt x="93" y="3"/>
                      <a:pt x="89" y="0"/>
                      <a:pt x="85" y="0"/>
                    </a:cubicBezTo>
                    <a:cubicBezTo>
                      <a:pt x="38" y="0"/>
                      <a:pt x="0" y="38"/>
                      <a:pt x="0" y="85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Freeform 469"/>
              <p:cNvSpPr/>
              <p:nvPr/>
            </p:nvSpPr>
            <p:spPr bwMode="auto">
              <a:xfrm>
                <a:off x="4695097" y="3521218"/>
                <a:ext cx="58892" cy="57730"/>
              </a:xfrm>
              <a:custGeom>
                <a:avLst/>
                <a:gdLst>
                  <a:gd name="T0" fmla="*/ 56 w 64"/>
                  <a:gd name="T1" fmla="*/ 15 h 63"/>
                  <a:gd name="T2" fmla="*/ 64 w 64"/>
                  <a:gd name="T3" fmla="*/ 7 h 63"/>
                  <a:gd name="T4" fmla="*/ 56 w 64"/>
                  <a:gd name="T5" fmla="*/ 0 h 63"/>
                  <a:gd name="T6" fmla="*/ 0 w 64"/>
                  <a:gd name="T7" fmla="*/ 55 h 63"/>
                  <a:gd name="T8" fmla="*/ 7 w 64"/>
                  <a:gd name="T9" fmla="*/ 63 h 63"/>
                  <a:gd name="T10" fmla="*/ 15 w 64"/>
                  <a:gd name="T11" fmla="*/ 55 h 63"/>
                  <a:gd name="T12" fmla="*/ 56 w 64"/>
                  <a:gd name="T13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3">
                    <a:moveTo>
                      <a:pt x="56" y="15"/>
                    </a:moveTo>
                    <a:cubicBezTo>
                      <a:pt x="60" y="15"/>
                      <a:pt x="64" y="12"/>
                      <a:pt x="64" y="7"/>
                    </a:cubicBezTo>
                    <a:cubicBezTo>
                      <a:pt x="64" y="3"/>
                      <a:pt x="60" y="0"/>
                      <a:pt x="56" y="0"/>
                    </a:cubicBezTo>
                    <a:cubicBezTo>
                      <a:pt x="25" y="0"/>
                      <a:pt x="0" y="25"/>
                      <a:pt x="0" y="55"/>
                    </a:cubicBezTo>
                    <a:cubicBezTo>
                      <a:pt x="0" y="60"/>
                      <a:pt x="3" y="63"/>
                      <a:pt x="7" y="63"/>
                    </a:cubicBezTo>
                    <a:cubicBezTo>
                      <a:pt x="11" y="63"/>
                      <a:pt x="15" y="60"/>
                      <a:pt x="15" y="55"/>
                    </a:cubicBezTo>
                    <a:cubicBezTo>
                      <a:pt x="15" y="33"/>
                      <a:pt x="33" y="15"/>
                      <a:pt x="56" y="15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Freeform 470"/>
              <p:cNvSpPr>
                <a:spLocks noEditPoints="1"/>
              </p:cNvSpPr>
              <p:nvPr/>
            </p:nvSpPr>
            <p:spPr bwMode="auto">
              <a:xfrm>
                <a:off x="4807845" y="1787383"/>
                <a:ext cx="208835" cy="184038"/>
              </a:xfrm>
              <a:custGeom>
                <a:avLst/>
                <a:gdLst>
                  <a:gd name="T0" fmla="*/ 228 w 228"/>
                  <a:gd name="T1" fmla="*/ 73 h 201"/>
                  <a:gd name="T2" fmla="*/ 213 w 228"/>
                  <a:gd name="T3" fmla="*/ 58 h 201"/>
                  <a:gd name="T4" fmla="*/ 175 w 228"/>
                  <a:gd name="T5" fmla="*/ 58 h 201"/>
                  <a:gd name="T6" fmla="*/ 115 w 228"/>
                  <a:gd name="T7" fmla="*/ 0 h 201"/>
                  <a:gd name="T8" fmla="*/ 54 w 228"/>
                  <a:gd name="T9" fmla="*/ 58 h 201"/>
                  <a:gd name="T10" fmla="*/ 15 w 228"/>
                  <a:gd name="T11" fmla="*/ 58 h 201"/>
                  <a:gd name="T12" fmla="*/ 0 w 228"/>
                  <a:gd name="T13" fmla="*/ 73 h 201"/>
                  <a:gd name="T14" fmla="*/ 13 w 228"/>
                  <a:gd name="T15" fmla="*/ 185 h 201"/>
                  <a:gd name="T16" fmla="*/ 13 w 228"/>
                  <a:gd name="T17" fmla="*/ 186 h 201"/>
                  <a:gd name="T18" fmla="*/ 30 w 228"/>
                  <a:gd name="T19" fmla="*/ 201 h 201"/>
                  <a:gd name="T20" fmla="*/ 196 w 228"/>
                  <a:gd name="T21" fmla="*/ 201 h 201"/>
                  <a:gd name="T22" fmla="*/ 213 w 228"/>
                  <a:gd name="T23" fmla="*/ 186 h 201"/>
                  <a:gd name="T24" fmla="*/ 213 w 228"/>
                  <a:gd name="T25" fmla="*/ 185 h 201"/>
                  <a:gd name="T26" fmla="*/ 228 w 228"/>
                  <a:gd name="T27" fmla="*/ 73 h 201"/>
                  <a:gd name="T28" fmla="*/ 110 w 228"/>
                  <a:gd name="T29" fmla="*/ 169 h 201"/>
                  <a:gd name="T30" fmla="*/ 74 w 228"/>
                  <a:gd name="T31" fmla="*/ 169 h 201"/>
                  <a:gd name="T32" fmla="*/ 74 w 228"/>
                  <a:gd name="T33" fmla="*/ 133 h 201"/>
                  <a:gd name="T34" fmla="*/ 110 w 228"/>
                  <a:gd name="T35" fmla="*/ 133 h 201"/>
                  <a:gd name="T36" fmla="*/ 110 w 228"/>
                  <a:gd name="T37" fmla="*/ 169 h 201"/>
                  <a:gd name="T38" fmla="*/ 110 w 228"/>
                  <a:gd name="T39" fmla="*/ 124 h 201"/>
                  <a:gd name="T40" fmla="*/ 74 w 228"/>
                  <a:gd name="T41" fmla="*/ 124 h 201"/>
                  <a:gd name="T42" fmla="*/ 74 w 228"/>
                  <a:gd name="T43" fmla="*/ 88 h 201"/>
                  <a:gd name="T44" fmla="*/ 110 w 228"/>
                  <a:gd name="T45" fmla="*/ 88 h 201"/>
                  <a:gd name="T46" fmla="*/ 110 w 228"/>
                  <a:gd name="T47" fmla="*/ 124 h 201"/>
                  <a:gd name="T48" fmla="*/ 156 w 228"/>
                  <a:gd name="T49" fmla="*/ 169 h 201"/>
                  <a:gd name="T50" fmla="*/ 120 w 228"/>
                  <a:gd name="T51" fmla="*/ 169 h 201"/>
                  <a:gd name="T52" fmla="*/ 120 w 228"/>
                  <a:gd name="T53" fmla="*/ 133 h 201"/>
                  <a:gd name="T54" fmla="*/ 156 w 228"/>
                  <a:gd name="T55" fmla="*/ 133 h 201"/>
                  <a:gd name="T56" fmla="*/ 156 w 228"/>
                  <a:gd name="T57" fmla="*/ 169 h 201"/>
                  <a:gd name="T58" fmla="*/ 156 w 228"/>
                  <a:gd name="T59" fmla="*/ 124 h 201"/>
                  <a:gd name="T60" fmla="*/ 120 w 228"/>
                  <a:gd name="T61" fmla="*/ 124 h 201"/>
                  <a:gd name="T62" fmla="*/ 120 w 228"/>
                  <a:gd name="T63" fmla="*/ 88 h 201"/>
                  <a:gd name="T64" fmla="*/ 156 w 228"/>
                  <a:gd name="T65" fmla="*/ 88 h 201"/>
                  <a:gd name="T66" fmla="*/ 156 w 228"/>
                  <a:gd name="T67" fmla="*/ 124 h 201"/>
                  <a:gd name="T68" fmla="*/ 66 w 228"/>
                  <a:gd name="T69" fmla="*/ 58 h 201"/>
                  <a:gd name="T70" fmla="*/ 115 w 228"/>
                  <a:gd name="T71" fmla="*/ 12 h 201"/>
                  <a:gd name="T72" fmla="*/ 163 w 228"/>
                  <a:gd name="T73" fmla="*/ 58 h 201"/>
                  <a:gd name="T74" fmla="*/ 66 w 228"/>
                  <a:gd name="T75" fmla="*/ 5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" h="201">
                    <a:moveTo>
                      <a:pt x="228" y="73"/>
                    </a:moveTo>
                    <a:cubicBezTo>
                      <a:pt x="228" y="65"/>
                      <a:pt x="221" y="58"/>
                      <a:pt x="213" y="58"/>
                    </a:cubicBezTo>
                    <a:cubicBezTo>
                      <a:pt x="175" y="58"/>
                      <a:pt x="175" y="58"/>
                      <a:pt x="175" y="58"/>
                    </a:cubicBezTo>
                    <a:cubicBezTo>
                      <a:pt x="174" y="26"/>
                      <a:pt x="147" y="0"/>
                      <a:pt x="115" y="0"/>
                    </a:cubicBezTo>
                    <a:cubicBezTo>
                      <a:pt x="82" y="0"/>
                      <a:pt x="56" y="26"/>
                      <a:pt x="54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7" y="58"/>
                      <a:pt x="0" y="65"/>
                      <a:pt x="0" y="73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13" y="194"/>
                      <a:pt x="21" y="201"/>
                      <a:pt x="30" y="201"/>
                    </a:cubicBezTo>
                    <a:cubicBezTo>
                      <a:pt x="196" y="201"/>
                      <a:pt x="196" y="201"/>
                      <a:pt x="196" y="201"/>
                    </a:cubicBezTo>
                    <a:cubicBezTo>
                      <a:pt x="205" y="201"/>
                      <a:pt x="213" y="194"/>
                      <a:pt x="213" y="186"/>
                    </a:cubicBezTo>
                    <a:cubicBezTo>
                      <a:pt x="213" y="185"/>
                      <a:pt x="213" y="185"/>
                      <a:pt x="213" y="185"/>
                    </a:cubicBezTo>
                    <a:lnTo>
                      <a:pt x="228" y="73"/>
                    </a:lnTo>
                    <a:close/>
                    <a:moveTo>
                      <a:pt x="110" y="169"/>
                    </a:move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33"/>
                      <a:pt x="74" y="133"/>
                      <a:pt x="74" y="133"/>
                    </a:cubicBezTo>
                    <a:cubicBezTo>
                      <a:pt x="110" y="133"/>
                      <a:pt x="110" y="133"/>
                      <a:pt x="110" y="133"/>
                    </a:cubicBezTo>
                    <a:lnTo>
                      <a:pt x="110" y="169"/>
                    </a:lnTo>
                    <a:close/>
                    <a:moveTo>
                      <a:pt x="110" y="124"/>
                    </a:move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110" y="88"/>
                      <a:pt x="110" y="88"/>
                      <a:pt x="110" y="88"/>
                    </a:cubicBezTo>
                    <a:lnTo>
                      <a:pt x="110" y="124"/>
                    </a:lnTo>
                    <a:close/>
                    <a:moveTo>
                      <a:pt x="156" y="169"/>
                    </a:moveTo>
                    <a:cubicBezTo>
                      <a:pt x="120" y="169"/>
                      <a:pt x="120" y="169"/>
                      <a:pt x="120" y="169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56" y="133"/>
                      <a:pt x="156" y="133"/>
                      <a:pt x="156" y="133"/>
                    </a:cubicBezTo>
                    <a:lnTo>
                      <a:pt x="156" y="169"/>
                    </a:lnTo>
                    <a:close/>
                    <a:moveTo>
                      <a:pt x="156" y="124"/>
                    </a:moveTo>
                    <a:cubicBezTo>
                      <a:pt x="120" y="124"/>
                      <a:pt x="120" y="124"/>
                      <a:pt x="120" y="124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56" y="88"/>
                      <a:pt x="156" y="88"/>
                      <a:pt x="156" y="88"/>
                    </a:cubicBezTo>
                    <a:lnTo>
                      <a:pt x="156" y="124"/>
                    </a:lnTo>
                    <a:close/>
                    <a:moveTo>
                      <a:pt x="66" y="58"/>
                    </a:moveTo>
                    <a:cubicBezTo>
                      <a:pt x="68" y="32"/>
                      <a:pt x="89" y="12"/>
                      <a:pt x="115" y="12"/>
                    </a:cubicBezTo>
                    <a:cubicBezTo>
                      <a:pt x="141" y="12"/>
                      <a:pt x="162" y="32"/>
                      <a:pt x="163" y="58"/>
                    </a:cubicBezTo>
                    <a:lnTo>
                      <a:pt x="66" y="58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Freeform 471"/>
              <p:cNvSpPr/>
              <p:nvPr/>
            </p:nvSpPr>
            <p:spPr bwMode="auto">
              <a:xfrm>
                <a:off x="3795053" y="1996218"/>
                <a:ext cx="122047" cy="82527"/>
              </a:xfrm>
              <a:custGeom>
                <a:avLst/>
                <a:gdLst>
                  <a:gd name="T0" fmla="*/ 128 w 133"/>
                  <a:gd name="T1" fmla="*/ 35 h 90"/>
                  <a:gd name="T2" fmla="*/ 104 w 133"/>
                  <a:gd name="T3" fmla="*/ 30 h 90"/>
                  <a:gd name="T4" fmla="*/ 97 w 133"/>
                  <a:gd name="T5" fmla="*/ 50 h 90"/>
                  <a:gd name="T6" fmla="*/ 80 w 133"/>
                  <a:gd name="T7" fmla="*/ 60 h 90"/>
                  <a:gd name="T8" fmla="*/ 71 w 133"/>
                  <a:gd name="T9" fmla="*/ 55 h 90"/>
                  <a:gd name="T10" fmla="*/ 71 w 133"/>
                  <a:gd name="T11" fmla="*/ 34 h 90"/>
                  <a:gd name="T12" fmla="*/ 84 w 133"/>
                  <a:gd name="T13" fmla="*/ 17 h 90"/>
                  <a:gd name="T14" fmla="*/ 67 w 133"/>
                  <a:gd name="T15" fmla="*/ 0 h 90"/>
                  <a:gd name="T16" fmla="*/ 49 w 133"/>
                  <a:gd name="T17" fmla="*/ 17 h 90"/>
                  <a:gd name="T18" fmla="*/ 62 w 133"/>
                  <a:gd name="T19" fmla="*/ 34 h 90"/>
                  <a:gd name="T20" fmla="*/ 62 w 133"/>
                  <a:gd name="T21" fmla="*/ 55 h 90"/>
                  <a:gd name="T22" fmla="*/ 54 w 133"/>
                  <a:gd name="T23" fmla="*/ 60 h 90"/>
                  <a:gd name="T24" fmla="*/ 36 w 133"/>
                  <a:gd name="T25" fmla="*/ 50 h 90"/>
                  <a:gd name="T26" fmla="*/ 29 w 133"/>
                  <a:gd name="T27" fmla="*/ 30 h 90"/>
                  <a:gd name="T28" fmla="*/ 5 w 133"/>
                  <a:gd name="T29" fmla="*/ 35 h 90"/>
                  <a:gd name="T30" fmla="*/ 10 w 133"/>
                  <a:gd name="T31" fmla="*/ 60 h 90"/>
                  <a:gd name="T32" fmla="*/ 32 w 133"/>
                  <a:gd name="T33" fmla="*/ 57 h 90"/>
                  <a:gd name="T34" fmla="*/ 50 w 133"/>
                  <a:gd name="T35" fmla="*/ 68 h 90"/>
                  <a:gd name="T36" fmla="*/ 49 w 133"/>
                  <a:gd name="T37" fmla="*/ 72 h 90"/>
                  <a:gd name="T38" fmla="*/ 67 w 133"/>
                  <a:gd name="T39" fmla="*/ 90 h 90"/>
                  <a:gd name="T40" fmla="*/ 84 w 133"/>
                  <a:gd name="T41" fmla="*/ 72 h 90"/>
                  <a:gd name="T42" fmla="*/ 83 w 133"/>
                  <a:gd name="T43" fmla="*/ 68 h 90"/>
                  <a:gd name="T44" fmla="*/ 101 w 133"/>
                  <a:gd name="T45" fmla="*/ 57 h 90"/>
                  <a:gd name="T46" fmla="*/ 122 w 133"/>
                  <a:gd name="T47" fmla="*/ 60 h 90"/>
                  <a:gd name="T48" fmla="*/ 128 w 133"/>
                  <a:gd name="T49" fmla="*/ 3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0">
                    <a:moveTo>
                      <a:pt x="128" y="35"/>
                    </a:moveTo>
                    <a:cubicBezTo>
                      <a:pt x="123" y="27"/>
                      <a:pt x="112" y="24"/>
                      <a:pt x="104" y="30"/>
                    </a:cubicBezTo>
                    <a:cubicBezTo>
                      <a:pt x="97" y="34"/>
                      <a:pt x="94" y="42"/>
                      <a:pt x="97" y="5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77" y="58"/>
                      <a:pt x="74" y="56"/>
                      <a:pt x="71" y="55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8" y="32"/>
                      <a:pt x="84" y="26"/>
                      <a:pt x="84" y="17"/>
                    </a:cubicBezTo>
                    <a:cubicBezTo>
                      <a:pt x="84" y="8"/>
                      <a:pt x="76" y="0"/>
                      <a:pt x="67" y="0"/>
                    </a:cubicBezTo>
                    <a:cubicBezTo>
                      <a:pt x="57" y="0"/>
                      <a:pt x="49" y="8"/>
                      <a:pt x="49" y="17"/>
                    </a:cubicBezTo>
                    <a:cubicBezTo>
                      <a:pt x="49" y="26"/>
                      <a:pt x="55" y="32"/>
                      <a:pt x="62" y="34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59" y="56"/>
                      <a:pt x="56" y="58"/>
                      <a:pt x="54" y="6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9" y="42"/>
                      <a:pt x="36" y="34"/>
                      <a:pt x="29" y="30"/>
                    </a:cubicBezTo>
                    <a:cubicBezTo>
                      <a:pt x="21" y="24"/>
                      <a:pt x="10" y="27"/>
                      <a:pt x="5" y="35"/>
                    </a:cubicBezTo>
                    <a:cubicBezTo>
                      <a:pt x="0" y="44"/>
                      <a:pt x="2" y="54"/>
                      <a:pt x="10" y="60"/>
                    </a:cubicBezTo>
                    <a:cubicBezTo>
                      <a:pt x="18" y="64"/>
                      <a:pt x="26" y="62"/>
                      <a:pt x="32" y="57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9" y="69"/>
                      <a:pt x="49" y="71"/>
                      <a:pt x="49" y="72"/>
                    </a:cubicBezTo>
                    <a:cubicBezTo>
                      <a:pt x="49" y="82"/>
                      <a:pt x="57" y="90"/>
                      <a:pt x="67" y="90"/>
                    </a:cubicBezTo>
                    <a:cubicBezTo>
                      <a:pt x="76" y="90"/>
                      <a:pt x="84" y="82"/>
                      <a:pt x="84" y="72"/>
                    </a:cubicBezTo>
                    <a:cubicBezTo>
                      <a:pt x="84" y="70"/>
                      <a:pt x="84" y="69"/>
                      <a:pt x="83" y="68"/>
                    </a:cubicBezTo>
                    <a:cubicBezTo>
                      <a:pt x="101" y="57"/>
                      <a:pt x="101" y="57"/>
                      <a:pt x="101" y="57"/>
                    </a:cubicBezTo>
                    <a:cubicBezTo>
                      <a:pt x="107" y="62"/>
                      <a:pt x="115" y="64"/>
                      <a:pt x="122" y="60"/>
                    </a:cubicBezTo>
                    <a:cubicBezTo>
                      <a:pt x="131" y="54"/>
                      <a:pt x="133" y="44"/>
                      <a:pt x="128" y="35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2" name="Freeform 472"/>
              <p:cNvSpPr/>
              <p:nvPr/>
            </p:nvSpPr>
            <p:spPr bwMode="auto">
              <a:xfrm>
                <a:off x="4581575" y="1409233"/>
                <a:ext cx="74003" cy="91438"/>
              </a:xfrm>
              <a:custGeom>
                <a:avLst/>
                <a:gdLst>
                  <a:gd name="T0" fmla="*/ 4 w 81"/>
                  <a:gd name="T1" fmla="*/ 39 h 100"/>
                  <a:gd name="T2" fmla="*/ 16 w 81"/>
                  <a:gd name="T3" fmla="*/ 39 h 100"/>
                  <a:gd name="T4" fmla="*/ 16 w 81"/>
                  <a:gd name="T5" fmla="*/ 97 h 100"/>
                  <a:gd name="T6" fmla="*/ 19 w 81"/>
                  <a:gd name="T7" fmla="*/ 100 h 100"/>
                  <a:gd name="T8" fmla="*/ 62 w 81"/>
                  <a:gd name="T9" fmla="*/ 100 h 100"/>
                  <a:gd name="T10" fmla="*/ 66 w 81"/>
                  <a:gd name="T11" fmla="*/ 97 h 100"/>
                  <a:gd name="T12" fmla="*/ 66 w 81"/>
                  <a:gd name="T13" fmla="*/ 39 h 100"/>
                  <a:gd name="T14" fmla="*/ 78 w 81"/>
                  <a:gd name="T15" fmla="*/ 39 h 100"/>
                  <a:gd name="T16" fmla="*/ 78 w 81"/>
                  <a:gd name="T17" fmla="*/ 39 h 100"/>
                  <a:gd name="T18" fmla="*/ 81 w 81"/>
                  <a:gd name="T19" fmla="*/ 36 h 100"/>
                  <a:gd name="T20" fmla="*/ 80 w 81"/>
                  <a:gd name="T21" fmla="*/ 33 h 100"/>
                  <a:gd name="T22" fmla="*/ 43 w 81"/>
                  <a:gd name="T23" fmla="*/ 1 h 100"/>
                  <a:gd name="T24" fmla="*/ 38 w 81"/>
                  <a:gd name="T25" fmla="*/ 1 h 100"/>
                  <a:gd name="T26" fmla="*/ 2 w 81"/>
                  <a:gd name="T27" fmla="*/ 34 h 100"/>
                  <a:gd name="T28" fmla="*/ 1 w 81"/>
                  <a:gd name="T29" fmla="*/ 37 h 100"/>
                  <a:gd name="T30" fmla="*/ 4 w 81"/>
                  <a:gd name="T31" fmla="*/ 3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" h="100">
                    <a:moveTo>
                      <a:pt x="4" y="39"/>
                    </a:move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9"/>
                      <a:pt x="17" y="100"/>
                      <a:pt x="19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0"/>
                      <a:pt x="66" y="99"/>
                      <a:pt x="66" y="97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8" y="39"/>
                      <a:pt x="78" y="39"/>
                      <a:pt x="78" y="39"/>
                    </a:cubicBezTo>
                    <a:cubicBezTo>
                      <a:pt x="78" y="39"/>
                      <a:pt x="78" y="39"/>
                      <a:pt x="78" y="39"/>
                    </a:cubicBezTo>
                    <a:cubicBezTo>
                      <a:pt x="79" y="39"/>
                      <a:pt x="81" y="38"/>
                      <a:pt x="81" y="36"/>
                    </a:cubicBezTo>
                    <a:cubicBezTo>
                      <a:pt x="81" y="35"/>
                      <a:pt x="80" y="34"/>
                      <a:pt x="80" y="33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" y="35"/>
                      <a:pt x="0" y="36"/>
                      <a:pt x="1" y="37"/>
                    </a:cubicBezTo>
                    <a:cubicBezTo>
                      <a:pt x="1" y="38"/>
                      <a:pt x="2" y="39"/>
                      <a:pt x="4" y="39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3" name="Freeform 473"/>
              <p:cNvSpPr/>
              <p:nvPr/>
            </p:nvSpPr>
            <p:spPr bwMode="auto">
              <a:xfrm>
                <a:off x="4556778" y="1466963"/>
                <a:ext cx="123596" cy="66641"/>
              </a:xfrm>
              <a:custGeom>
                <a:avLst/>
                <a:gdLst>
                  <a:gd name="T0" fmla="*/ 129 w 135"/>
                  <a:gd name="T1" fmla="*/ 0 h 73"/>
                  <a:gd name="T2" fmla="*/ 123 w 135"/>
                  <a:gd name="T3" fmla="*/ 6 h 73"/>
                  <a:gd name="T4" fmla="*/ 68 w 135"/>
                  <a:gd name="T5" fmla="*/ 61 h 73"/>
                  <a:gd name="T6" fmla="*/ 13 w 135"/>
                  <a:gd name="T7" fmla="*/ 6 h 73"/>
                  <a:gd name="T8" fmla="*/ 6 w 135"/>
                  <a:gd name="T9" fmla="*/ 0 h 73"/>
                  <a:gd name="T10" fmla="*/ 0 w 135"/>
                  <a:gd name="T11" fmla="*/ 6 h 73"/>
                  <a:gd name="T12" fmla="*/ 68 w 135"/>
                  <a:gd name="T13" fmla="*/ 73 h 73"/>
                  <a:gd name="T14" fmla="*/ 135 w 135"/>
                  <a:gd name="T15" fmla="*/ 6 h 73"/>
                  <a:gd name="T16" fmla="*/ 129 w 135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73">
                    <a:moveTo>
                      <a:pt x="129" y="0"/>
                    </a:moveTo>
                    <a:cubicBezTo>
                      <a:pt x="125" y="0"/>
                      <a:pt x="123" y="2"/>
                      <a:pt x="123" y="6"/>
                    </a:cubicBezTo>
                    <a:cubicBezTo>
                      <a:pt x="123" y="36"/>
                      <a:pt x="98" y="61"/>
                      <a:pt x="68" y="61"/>
                    </a:cubicBezTo>
                    <a:cubicBezTo>
                      <a:pt x="37" y="61"/>
                      <a:pt x="13" y="36"/>
                      <a:pt x="13" y="6"/>
                    </a:cubicBezTo>
                    <a:cubicBezTo>
                      <a:pt x="13" y="2"/>
                      <a:pt x="10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43"/>
                      <a:pt x="30" y="73"/>
                      <a:pt x="68" y="73"/>
                    </a:cubicBezTo>
                    <a:cubicBezTo>
                      <a:pt x="105" y="73"/>
                      <a:pt x="135" y="43"/>
                      <a:pt x="135" y="6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Freeform 474"/>
              <p:cNvSpPr>
                <a:spLocks noEditPoints="1"/>
              </p:cNvSpPr>
              <p:nvPr/>
            </p:nvSpPr>
            <p:spPr bwMode="auto">
              <a:xfrm>
                <a:off x="3975604" y="3284100"/>
                <a:ext cx="153042" cy="143744"/>
              </a:xfrm>
              <a:custGeom>
                <a:avLst/>
                <a:gdLst>
                  <a:gd name="T0" fmla="*/ 166 w 167"/>
                  <a:gd name="T1" fmla="*/ 60 h 157"/>
                  <a:gd name="T2" fmla="*/ 163 w 167"/>
                  <a:gd name="T3" fmla="*/ 56 h 157"/>
                  <a:gd name="T4" fmla="*/ 111 w 167"/>
                  <a:gd name="T5" fmla="*/ 49 h 157"/>
                  <a:gd name="T6" fmla="*/ 88 w 167"/>
                  <a:gd name="T7" fmla="*/ 3 h 157"/>
                  <a:gd name="T8" fmla="*/ 83 w 167"/>
                  <a:gd name="T9" fmla="*/ 0 h 157"/>
                  <a:gd name="T10" fmla="*/ 79 w 167"/>
                  <a:gd name="T11" fmla="*/ 3 h 157"/>
                  <a:gd name="T12" fmla="*/ 56 w 167"/>
                  <a:gd name="T13" fmla="*/ 49 h 157"/>
                  <a:gd name="T14" fmla="*/ 4 w 167"/>
                  <a:gd name="T15" fmla="*/ 56 h 157"/>
                  <a:gd name="T16" fmla="*/ 1 w 167"/>
                  <a:gd name="T17" fmla="*/ 60 h 157"/>
                  <a:gd name="T18" fmla="*/ 2 w 167"/>
                  <a:gd name="T19" fmla="*/ 65 h 157"/>
                  <a:gd name="T20" fmla="*/ 39 w 167"/>
                  <a:gd name="T21" fmla="*/ 100 h 157"/>
                  <a:gd name="T22" fmla="*/ 30 w 167"/>
                  <a:gd name="T23" fmla="*/ 151 h 157"/>
                  <a:gd name="T24" fmla="*/ 32 w 167"/>
                  <a:gd name="T25" fmla="*/ 156 h 157"/>
                  <a:gd name="T26" fmla="*/ 37 w 167"/>
                  <a:gd name="T27" fmla="*/ 156 h 157"/>
                  <a:gd name="T28" fmla="*/ 83 w 167"/>
                  <a:gd name="T29" fmla="*/ 132 h 157"/>
                  <a:gd name="T30" fmla="*/ 130 w 167"/>
                  <a:gd name="T31" fmla="*/ 156 h 157"/>
                  <a:gd name="T32" fmla="*/ 132 w 167"/>
                  <a:gd name="T33" fmla="*/ 157 h 157"/>
                  <a:gd name="T34" fmla="*/ 135 w 167"/>
                  <a:gd name="T35" fmla="*/ 156 h 157"/>
                  <a:gd name="T36" fmla="*/ 137 w 167"/>
                  <a:gd name="T37" fmla="*/ 151 h 157"/>
                  <a:gd name="T38" fmla="*/ 128 w 167"/>
                  <a:gd name="T39" fmla="*/ 100 h 157"/>
                  <a:gd name="T40" fmla="*/ 165 w 167"/>
                  <a:gd name="T41" fmla="*/ 65 h 157"/>
                  <a:gd name="T42" fmla="*/ 166 w 167"/>
                  <a:gd name="T43" fmla="*/ 60 h 157"/>
                  <a:gd name="T44" fmla="*/ 83 w 167"/>
                  <a:gd name="T45" fmla="*/ 117 h 157"/>
                  <a:gd name="T46" fmla="*/ 53 w 167"/>
                  <a:gd name="T47" fmla="*/ 86 h 157"/>
                  <a:gd name="T48" fmla="*/ 83 w 167"/>
                  <a:gd name="T49" fmla="*/ 56 h 157"/>
                  <a:gd name="T50" fmla="*/ 114 w 167"/>
                  <a:gd name="T51" fmla="*/ 86 h 157"/>
                  <a:gd name="T52" fmla="*/ 83 w 167"/>
                  <a:gd name="T53" fmla="*/ 11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7" h="157">
                    <a:moveTo>
                      <a:pt x="166" y="60"/>
                    </a:moveTo>
                    <a:cubicBezTo>
                      <a:pt x="166" y="58"/>
                      <a:pt x="164" y="57"/>
                      <a:pt x="163" y="56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7" y="1"/>
                      <a:pt x="85" y="0"/>
                      <a:pt x="83" y="0"/>
                    </a:cubicBezTo>
                    <a:cubicBezTo>
                      <a:pt x="82" y="0"/>
                      <a:pt x="80" y="1"/>
                      <a:pt x="79" y="3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3" y="57"/>
                      <a:pt x="1" y="58"/>
                      <a:pt x="1" y="60"/>
                    </a:cubicBezTo>
                    <a:cubicBezTo>
                      <a:pt x="0" y="61"/>
                      <a:pt x="0" y="63"/>
                      <a:pt x="2" y="65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0" y="151"/>
                      <a:pt x="30" y="151"/>
                      <a:pt x="30" y="151"/>
                    </a:cubicBezTo>
                    <a:cubicBezTo>
                      <a:pt x="30" y="153"/>
                      <a:pt x="31" y="155"/>
                      <a:pt x="32" y="156"/>
                    </a:cubicBezTo>
                    <a:cubicBezTo>
                      <a:pt x="34" y="157"/>
                      <a:pt x="36" y="157"/>
                      <a:pt x="37" y="156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130" y="156"/>
                      <a:pt x="130" y="156"/>
                      <a:pt x="130" y="156"/>
                    </a:cubicBezTo>
                    <a:cubicBezTo>
                      <a:pt x="130" y="157"/>
                      <a:pt x="131" y="157"/>
                      <a:pt x="132" y="157"/>
                    </a:cubicBezTo>
                    <a:cubicBezTo>
                      <a:pt x="133" y="157"/>
                      <a:pt x="134" y="156"/>
                      <a:pt x="135" y="156"/>
                    </a:cubicBezTo>
                    <a:cubicBezTo>
                      <a:pt x="136" y="155"/>
                      <a:pt x="137" y="153"/>
                      <a:pt x="137" y="151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65" y="65"/>
                      <a:pt x="165" y="65"/>
                      <a:pt x="165" y="65"/>
                    </a:cubicBezTo>
                    <a:cubicBezTo>
                      <a:pt x="167" y="63"/>
                      <a:pt x="167" y="61"/>
                      <a:pt x="166" y="60"/>
                    </a:cubicBezTo>
                    <a:close/>
                    <a:moveTo>
                      <a:pt x="83" y="117"/>
                    </a:moveTo>
                    <a:cubicBezTo>
                      <a:pt x="67" y="117"/>
                      <a:pt x="53" y="103"/>
                      <a:pt x="53" y="86"/>
                    </a:cubicBezTo>
                    <a:cubicBezTo>
                      <a:pt x="53" y="69"/>
                      <a:pt x="67" y="56"/>
                      <a:pt x="83" y="56"/>
                    </a:cubicBezTo>
                    <a:cubicBezTo>
                      <a:pt x="100" y="56"/>
                      <a:pt x="114" y="69"/>
                      <a:pt x="114" y="86"/>
                    </a:cubicBezTo>
                    <a:cubicBezTo>
                      <a:pt x="114" y="103"/>
                      <a:pt x="100" y="117"/>
                      <a:pt x="83" y="117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Freeform 475"/>
              <p:cNvSpPr>
                <a:spLocks noEditPoints="1"/>
              </p:cNvSpPr>
              <p:nvPr/>
            </p:nvSpPr>
            <p:spPr bwMode="auto">
              <a:xfrm>
                <a:off x="4998470" y="3294173"/>
                <a:ext cx="99962" cy="120884"/>
              </a:xfrm>
              <a:custGeom>
                <a:avLst/>
                <a:gdLst>
                  <a:gd name="T0" fmla="*/ 97 w 109"/>
                  <a:gd name="T1" fmla="*/ 0 h 132"/>
                  <a:gd name="T2" fmla="*/ 13 w 109"/>
                  <a:gd name="T3" fmla="*/ 0 h 132"/>
                  <a:gd name="T4" fmla="*/ 0 w 109"/>
                  <a:gd name="T5" fmla="*/ 12 h 132"/>
                  <a:gd name="T6" fmla="*/ 0 w 109"/>
                  <a:gd name="T7" fmla="*/ 96 h 132"/>
                  <a:gd name="T8" fmla="*/ 13 w 109"/>
                  <a:gd name="T9" fmla="*/ 109 h 132"/>
                  <a:gd name="T10" fmla="*/ 40 w 109"/>
                  <a:gd name="T11" fmla="*/ 109 h 132"/>
                  <a:gd name="T12" fmla="*/ 54 w 109"/>
                  <a:gd name="T13" fmla="*/ 131 h 132"/>
                  <a:gd name="T14" fmla="*/ 55 w 109"/>
                  <a:gd name="T15" fmla="*/ 132 h 132"/>
                  <a:gd name="T16" fmla="*/ 56 w 109"/>
                  <a:gd name="T17" fmla="*/ 131 h 132"/>
                  <a:gd name="T18" fmla="*/ 69 w 109"/>
                  <a:gd name="T19" fmla="*/ 109 h 132"/>
                  <a:gd name="T20" fmla="*/ 97 w 109"/>
                  <a:gd name="T21" fmla="*/ 109 h 132"/>
                  <a:gd name="T22" fmla="*/ 109 w 109"/>
                  <a:gd name="T23" fmla="*/ 96 h 132"/>
                  <a:gd name="T24" fmla="*/ 109 w 109"/>
                  <a:gd name="T25" fmla="*/ 12 h 132"/>
                  <a:gd name="T26" fmla="*/ 97 w 109"/>
                  <a:gd name="T27" fmla="*/ 0 h 132"/>
                  <a:gd name="T28" fmla="*/ 55 w 109"/>
                  <a:gd name="T29" fmla="*/ 95 h 132"/>
                  <a:gd name="T30" fmla="*/ 13 w 109"/>
                  <a:gd name="T31" fmla="*/ 54 h 132"/>
                  <a:gd name="T32" fmla="*/ 55 w 109"/>
                  <a:gd name="T33" fmla="*/ 12 h 132"/>
                  <a:gd name="T34" fmla="*/ 96 w 109"/>
                  <a:gd name="T35" fmla="*/ 54 h 132"/>
                  <a:gd name="T36" fmla="*/ 55 w 109"/>
                  <a:gd name="T37" fmla="*/ 9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9" h="132">
                    <a:moveTo>
                      <a:pt x="9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3"/>
                      <a:pt x="6" y="109"/>
                      <a:pt x="13" y="109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54" y="131"/>
                      <a:pt x="54" y="131"/>
                      <a:pt x="54" y="131"/>
                    </a:cubicBezTo>
                    <a:cubicBezTo>
                      <a:pt x="54" y="132"/>
                      <a:pt x="54" y="132"/>
                      <a:pt x="55" y="132"/>
                    </a:cubicBezTo>
                    <a:cubicBezTo>
                      <a:pt x="55" y="132"/>
                      <a:pt x="55" y="132"/>
                      <a:pt x="56" y="131"/>
                    </a:cubicBezTo>
                    <a:cubicBezTo>
                      <a:pt x="69" y="109"/>
                      <a:pt x="69" y="109"/>
                      <a:pt x="69" y="109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04" y="109"/>
                      <a:pt x="109" y="103"/>
                      <a:pt x="109" y="96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9" y="5"/>
                      <a:pt x="104" y="0"/>
                      <a:pt x="97" y="0"/>
                    </a:cubicBezTo>
                    <a:close/>
                    <a:moveTo>
                      <a:pt x="55" y="95"/>
                    </a:moveTo>
                    <a:cubicBezTo>
                      <a:pt x="32" y="95"/>
                      <a:pt x="13" y="76"/>
                      <a:pt x="13" y="54"/>
                    </a:cubicBezTo>
                    <a:cubicBezTo>
                      <a:pt x="13" y="30"/>
                      <a:pt x="32" y="12"/>
                      <a:pt x="55" y="12"/>
                    </a:cubicBezTo>
                    <a:cubicBezTo>
                      <a:pt x="78" y="12"/>
                      <a:pt x="96" y="30"/>
                      <a:pt x="96" y="54"/>
                    </a:cubicBezTo>
                    <a:cubicBezTo>
                      <a:pt x="96" y="76"/>
                      <a:pt x="78" y="95"/>
                      <a:pt x="55" y="95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Freeform 476"/>
              <p:cNvSpPr>
                <a:spLocks noEditPoints="1"/>
              </p:cNvSpPr>
              <p:nvPr/>
            </p:nvSpPr>
            <p:spPr bwMode="auto">
              <a:xfrm>
                <a:off x="5018617" y="3315095"/>
                <a:ext cx="59667" cy="48431"/>
              </a:xfrm>
              <a:custGeom>
                <a:avLst/>
                <a:gdLst>
                  <a:gd name="T0" fmla="*/ 33 w 65"/>
                  <a:gd name="T1" fmla="*/ 0 h 53"/>
                  <a:gd name="T2" fmla="*/ 30 w 65"/>
                  <a:gd name="T3" fmla="*/ 1 h 53"/>
                  <a:gd name="T4" fmla="*/ 0 w 65"/>
                  <a:gd name="T5" fmla="*/ 27 h 53"/>
                  <a:gd name="T6" fmla="*/ 0 w 65"/>
                  <a:gd name="T7" fmla="*/ 29 h 53"/>
                  <a:gd name="T8" fmla="*/ 2 w 65"/>
                  <a:gd name="T9" fmla="*/ 29 h 53"/>
                  <a:gd name="T10" fmla="*/ 9 w 65"/>
                  <a:gd name="T11" fmla="*/ 29 h 53"/>
                  <a:gd name="T12" fmla="*/ 9 w 65"/>
                  <a:gd name="T13" fmla="*/ 53 h 53"/>
                  <a:gd name="T14" fmla="*/ 25 w 65"/>
                  <a:gd name="T15" fmla="*/ 53 h 53"/>
                  <a:gd name="T16" fmla="*/ 25 w 65"/>
                  <a:gd name="T17" fmla="*/ 39 h 53"/>
                  <a:gd name="T18" fmla="*/ 41 w 65"/>
                  <a:gd name="T19" fmla="*/ 39 h 53"/>
                  <a:gd name="T20" fmla="*/ 41 w 65"/>
                  <a:gd name="T21" fmla="*/ 53 h 53"/>
                  <a:gd name="T22" fmla="*/ 56 w 65"/>
                  <a:gd name="T23" fmla="*/ 53 h 53"/>
                  <a:gd name="T24" fmla="*/ 56 w 65"/>
                  <a:gd name="T25" fmla="*/ 29 h 53"/>
                  <a:gd name="T26" fmla="*/ 63 w 65"/>
                  <a:gd name="T27" fmla="*/ 29 h 53"/>
                  <a:gd name="T28" fmla="*/ 65 w 65"/>
                  <a:gd name="T29" fmla="*/ 29 h 53"/>
                  <a:gd name="T30" fmla="*/ 65 w 65"/>
                  <a:gd name="T31" fmla="*/ 28 h 53"/>
                  <a:gd name="T32" fmla="*/ 65 w 65"/>
                  <a:gd name="T33" fmla="*/ 27 h 53"/>
                  <a:gd name="T34" fmla="*/ 35 w 65"/>
                  <a:gd name="T35" fmla="*/ 1 h 53"/>
                  <a:gd name="T36" fmla="*/ 33 w 65"/>
                  <a:gd name="T37" fmla="*/ 0 h 53"/>
                  <a:gd name="T38" fmla="*/ 39 w 65"/>
                  <a:gd name="T39" fmla="*/ 18 h 53"/>
                  <a:gd name="T40" fmla="*/ 33 w 65"/>
                  <a:gd name="T41" fmla="*/ 25 h 53"/>
                  <a:gd name="T42" fmla="*/ 26 w 65"/>
                  <a:gd name="T43" fmla="*/ 18 h 53"/>
                  <a:gd name="T44" fmla="*/ 33 w 65"/>
                  <a:gd name="T45" fmla="*/ 12 h 53"/>
                  <a:gd name="T46" fmla="*/ 39 w 65"/>
                  <a:gd name="T47" fmla="*/ 1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3">
                    <a:moveTo>
                      <a:pt x="33" y="0"/>
                    </a:moveTo>
                    <a:cubicBezTo>
                      <a:pt x="32" y="0"/>
                      <a:pt x="31" y="0"/>
                      <a:pt x="30" y="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1" y="29"/>
                      <a:pt x="2" y="29"/>
                      <a:pt x="2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4" y="29"/>
                      <a:pt x="64" y="29"/>
                      <a:pt x="65" y="29"/>
                    </a:cubicBezTo>
                    <a:cubicBezTo>
                      <a:pt x="65" y="29"/>
                      <a:pt x="65" y="28"/>
                      <a:pt x="65" y="28"/>
                    </a:cubicBezTo>
                    <a:cubicBezTo>
                      <a:pt x="65" y="28"/>
                      <a:pt x="65" y="28"/>
                      <a:pt x="65" y="27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3" y="0"/>
                      <a:pt x="33" y="0"/>
                    </a:cubicBezTo>
                    <a:close/>
                    <a:moveTo>
                      <a:pt x="39" y="18"/>
                    </a:moveTo>
                    <a:cubicBezTo>
                      <a:pt x="39" y="22"/>
                      <a:pt x="36" y="25"/>
                      <a:pt x="33" y="25"/>
                    </a:cubicBezTo>
                    <a:cubicBezTo>
                      <a:pt x="29" y="25"/>
                      <a:pt x="26" y="22"/>
                      <a:pt x="26" y="18"/>
                    </a:cubicBezTo>
                    <a:cubicBezTo>
                      <a:pt x="26" y="15"/>
                      <a:pt x="29" y="12"/>
                      <a:pt x="33" y="12"/>
                    </a:cubicBezTo>
                    <a:cubicBezTo>
                      <a:pt x="36" y="12"/>
                      <a:pt x="39" y="15"/>
                      <a:pt x="39" y="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7" name="Freeform 477"/>
              <p:cNvSpPr>
                <a:spLocks noEditPoints="1"/>
              </p:cNvSpPr>
              <p:nvPr/>
            </p:nvSpPr>
            <p:spPr bwMode="auto">
              <a:xfrm>
                <a:off x="5207305" y="1739727"/>
                <a:ext cx="123983" cy="134832"/>
              </a:xfrm>
              <a:custGeom>
                <a:avLst/>
                <a:gdLst>
                  <a:gd name="T0" fmla="*/ 134 w 135"/>
                  <a:gd name="T1" fmla="*/ 34 h 147"/>
                  <a:gd name="T2" fmla="*/ 135 w 135"/>
                  <a:gd name="T3" fmla="*/ 32 h 147"/>
                  <a:gd name="T4" fmla="*/ 133 w 135"/>
                  <a:gd name="T5" fmla="*/ 30 h 147"/>
                  <a:gd name="T6" fmla="*/ 117 w 135"/>
                  <a:gd name="T7" fmla="*/ 33 h 147"/>
                  <a:gd name="T8" fmla="*/ 114 w 135"/>
                  <a:gd name="T9" fmla="*/ 24 h 147"/>
                  <a:gd name="T10" fmla="*/ 76 w 135"/>
                  <a:gd name="T11" fmla="*/ 0 h 147"/>
                  <a:gd name="T12" fmla="*/ 34 w 135"/>
                  <a:gd name="T13" fmla="*/ 42 h 147"/>
                  <a:gd name="T14" fmla="*/ 34 w 135"/>
                  <a:gd name="T15" fmla="*/ 53 h 147"/>
                  <a:gd name="T16" fmla="*/ 30 w 135"/>
                  <a:gd name="T17" fmla="*/ 91 h 147"/>
                  <a:gd name="T18" fmla="*/ 21 w 135"/>
                  <a:gd name="T19" fmla="*/ 94 h 147"/>
                  <a:gd name="T20" fmla="*/ 2 w 135"/>
                  <a:gd name="T21" fmla="*/ 94 h 147"/>
                  <a:gd name="T22" fmla="*/ 0 w 135"/>
                  <a:gd name="T23" fmla="*/ 96 h 147"/>
                  <a:gd name="T24" fmla="*/ 13 w 135"/>
                  <a:gd name="T25" fmla="*/ 131 h 147"/>
                  <a:gd name="T26" fmla="*/ 52 w 135"/>
                  <a:gd name="T27" fmla="*/ 147 h 147"/>
                  <a:gd name="T28" fmla="*/ 98 w 135"/>
                  <a:gd name="T29" fmla="*/ 130 h 147"/>
                  <a:gd name="T30" fmla="*/ 117 w 135"/>
                  <a:gd name="T31" fmla="*/ 69 h 147"/>
                  <a:gd name="T32" fmla="*/ 131 w 135"/>
                  <a:gd name="T33" fmla="*/ 72 h 147"/>
                  <a:gd name="T34" fmla="*/ 134 w 135"/>
                  <a:gd name="T35" fmla="*/ 71 h 147"/>
                  <a:gd name="T36" fmla="*/ 133 w 135"/>
                  <a:gd name="T37" fmla="*/ 69 h 147"/>
                  <a:gd name="T38" fmla="*/ 120 w 135"/>
                  <a:gd name="T39" fmla="*/ 51 h 147"/>
                  <a:gd name="T40" fmla="*/ 134 w 135"/>
                  <a:gd name="T41" fmla="*/ 34 h 147"/>
                  <a:gd name="T42" fmla="*/ 86 w 135"/>
                  <a:gd name="T43" fmla="*/ 109 h 147"/>
                  <a:gd name="T44" fmla="*/ 60 w 135"/>
                  <a:gd name="T45" fmla="*/ 120 h 147"/>
                  <a:gd name="T46" fmla="*/ 36 w 135"/>
                  <a:gd name="T47" fmla="*/ 110 h 147"/>
                  <a:gd name="T48" fmla="*/ 35 w 135"/>
                  <a:gd name="T49" fmla="*/ 106 h 147"/>
                  <a:gd name="T50" fmla="*/ 53 w 135"/>
                  <a:gd name="T51" fmla="*/ 79 h 147"/>
                  <a:gd name="T52" fmla="*/ 61 w 135"/>
                  <a:gd name="T53" fmla="*/ 79 h 147"/>
                  <a:gd name="T54" fmla="*/ 43 w 135"/>
                  <a:gd name="T55" fmla="*/ 107 h 147"/>
                  <a:gd name="T56" fmla="*/ 81 w 135"/>
                  <a:gd name="T57" fmla="*/ 104 h 147"/>
                  <a:gd name="T58" fmla="*/ 88 w 135"/>
                  <a:gd name="T59" fmla="*/ 79 h 147"/>
                  <a:gd name="T60" fmla="*/ 95 w 135"/>
                  <a:gd name="T61" fmla="*/ 79 h 147"/>
                  <a:gd name="T62" fmla="*/ 86 w 135"/>
                  <a:gd name="T63" fmla="*/ 109 h 147"/>
                  <a:gd name="T64" fmla="*/ 94 w 135"/>
                  <a:gd name="T65" fmla="*/ 48 h 147"/>
                  <a:gd name="T66" fmla="*/ 82 w 135"/>
                  <a:gd name="T67" fmla="*/ 37 h 147"/>
                  <a:gd name="T68" fmla="*/ 94 w 135"/>
                  <a:gd name="T69" fmla="*/ 25 h 147"/>
                  <a:gd name="T70" fmla="*/ 105 w 135"/>
                  <a:gd name="T71" fmla="*/ 37 h 147"/>
                  <a:gd name="T72" fmla="*/ 94 w 135"/>
                  <a:gd name="T73" fmla="*/ 48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5" h="147">
                    <a:moveTo>
                      <a:pt x="134" y="34"/>
                    </a:moveTo>
                    <a:cubicBezTo>
                      <a:pt x="135" y="34"/>
                      <a:pt x="135" y="33"/>
                      <a:pt x="135" y="32"/>
                    </a:cubicBezTo>
                    <a:cubicBezTo>
                      <a:pt x="135" y="31"/>
                      <a:pt x="134" y="30"/>
                      <a:pt x="133" y="30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6" y="30"/>
                      <a:pt x="115" y="27"/>
                      <a:pt x="114" y="24"/>
                    </a:cubicBezTo>
                    <a:cubicBezTo>
                      <a:pt x="107" y="10"/>
                      <a:pt x="92" y="0"/>
                      <a:pt x="76" y="0"/>
                    </a:cubicBezTo>
                    <a:cubicBezTo>
                      <a:pt x="53" y="0"/>
                      <a:pt x="34" y="19"/>
                      <a:pt x="34" y="42"/>
                    </a:cubicBezTo>
                    <a:cubicBezTo>
                      <a:pt x="34" y="46"/>
                      <a:pt x="34" y="50"/>
                      <a:pt x="34" y="53"/>
                    </a:cubicBezTo>
                    <a:cubicBezTo>
                      <a:pt x="34" y="74"/>
                      <a:pt x="34" y="86"/>
                      <a:pt x="30" y="91"/>
                    </a:cubicBezTo>
                    <a:cubicBezTo>
                      <a:pt x="28" y="93"/>
                      <a:pt x="25" y="94"/>
                      <a:pt x="21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5"/>
                      <a:pt x="0" y="96"/>
                    </a:cubicBezTo>
                    <a:cubicBezTo>
                      <a:pt x="0" y="109"/>
                      <a:pt x="4" y="121"/>
                      <a:pt x="13" y="131"/>
                    </a:cubicBezTo>
                    <a:cubicBezTo>
                      <a:pt x="22" y="141"/>
                      <a:pt x="36" y="147"/>
                      <a:pt x="52" y="147"/>
                    </a:cubicBezTo>
                    <a:cubicBezTo>
                      <a:pt x="72" y="147"/>
                      <a:pt x="87" y="141"/>
                      <a:pt x="98" y="130"/>
                    </a:cubicBezTo>
                    <a:cubicBezTo>
                      <a:pt x="117" y="112"/>
                      <a:pt x="117" y="82"/>
                      <a:pt x="117" y="69"/>
                    </a:cubicBezTo>
                    <a:cubicBezTo>
                      <a:pt x="131" y="72"/>
                      <a:pt x="131" y="72"/>
                      <a:pt x="131" y="72"/>
                    </a:cubicBezTo>
                    <a:cubicBezTo>
                      <a:pt x="132" y="73"/>
                      <a:pt x="133" y="72"/>
                      <a:pt x="134" y="71"/>
                    </a:cubicBezTo>
                    <a:cubicBezTo>
                      <a:pt x="134" y="70"/>
                      <a:pt x="134" y="69"/>
                      <a:pt x="133" y="69"/>
                    </a:cubicBezTo>
                    <a:cubicBezTo>
                      <a:pt x="133" y="69"/>
                      <a:pt x="120" y="61"/>
                      <a:pt x="120" y="51"/>
                    </a:cubicBezTo>
                    <a:cubicBezTo>
                      <a:pt x="120" y="41"/>
                      <a:pt x="134" y="34"/>
                      <a:pt x="134" y="34"/>
                    </a:cubicBezTo>
                    <a:close/>
                    <a:moveTo>
                      <a:pt x="86" y="109"/>
                    </a:moveTo>
                    <a:cubicBezTo>
                      <a:pt x="79" y="116"/>
                      <a:pt x="70" y="120"/>
                      <a:pt x="60" y="120"/>
                    </a:cubicBezTo>
                    <a:cubicBezTo>
                      <a:pt x="51" y="120"/>
                      <a:pt x="43" y="117"/>
                      <a:pt x="36" y="110"/>
                    </a:cubicBezTo>
                    <a:cubicBezTo>
                      <a:pt x="34" y="109"/>
                      <a:pt x="34" y="107"/>
                      <a:pt x="35" y="106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54" y="116"/>
                      <a:pt x="71" y="115"/>
                      <a:pt x="81" y="104"/>
                    </a:cubicBezTo>
                    <a:cubicBezTo>
                      <a:pt x="88" y="97"/>
                      <a:pt x="90" y="88"/>
                      <a:pt x="88" y="79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7" y="90"/>
                      <a:pt x="94" y="101"/>
                      <a:pt x="86" y="109"/>
                    </a:cubicBezTo>
                    <a:close/>
                    <a:moveTo>
                      <a:pt x="94" y="48"/>
                    </a:moveTo>
                    <a:cubicBezTo>
                      <a:pt x="88" y="48"/>
                      <a:pt x="82" y="43"/>
                      <a:pt x="82" y="37"/>
                    </a:cubicBezTo>
                    <a:cubicBezTo>
                      <a:pt x="82" y="30"/>
                      <a:pt x="88" y="25"/>
                      <a:pt x="94" y="25"/>
                    </a:cubicBezTo>
                    <a:cubicBezTo>
                      <a:pt x="100" y="25"/>
                      <a:pt x="105" y="30"/>
                      <a:pt x="105" y="37"/>
                    </a:cubicBezTo>
                    <a:cubicBezTo>
                      <a:pt x="105" y="43"/>
                      <a:pt x="100" y="48"/>
                      <a:pt x="94" y="4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Freeform 478"/>
              <p:cNvSpPr/>
              <p:nvPr/>
            </p:nvSpPr>
            <p:spPr bwMode="auto">
              <a:xfrm>
                <a:off x="3980253" y="2192268"/>
                <a:ext cx="101899" cy="101512"/>
              </a:xfrm>
              <a:custGeom>
                <a:avLst/>
                <a:gdLst>
                  <a:gd name="T0" fmla="*/ 9 w 111"/>
                  <a:gd name="T1" fmla="*/ 0 h 111"/>
                  <a:gd name="T2" fmla="*/ 0 w 111"/>
                  <a:gd name="T3" fmla="*/ 9 h 111"/>
                  <a:gd name="T4" fmla="*/ 9 w 111"/>
                  <a:gd name="T5" fmla="*/ 18 h 111"/>
                  <a:gd name="T6" fmla="*/ 93 w 111"/>
                  <a:gd name="T7" fmla="*/ 102 h 111"/>
                  <a:gd name="T8" fmla="*/ 102 w 111"/>
                  <a:gd name="T9" fmla="*/ 111 h 111"/>
                  <a:gd name="T10" fmla="*/ 111 w 111"/>
                  <a:gd name="T11" fmla="*/ 102 h 111"/>
                  <a:gd name="T12" fmla="*/ 9 w 111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11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55" y="18"/>
                      <a:pt x="93" y="56"/>
                      <a:pt x="93" y="102"/>
                    </a:cubicBezTo>
                    <a:cubicBezTo>
                      <a:pt x="93" y="107"/>
                      <a:pt x="97" y="111"/>
                      <a:pt x="102" y="111"/>
                    </a:cubicBezTo>
                    <a:cubicBezTo>
                      <a:pt x="107" y="111"/>
                      <a:pt x="111" y="107"/>
                      <a:pt x="111" y="102"/>
                    </a:cubicBezTo>
                    <a:cubicBezTo>
                      <a:pt x="111" y="46"/>
                      <a:pt x="65" y="0"/>
                      <a:pt x="9" y="0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9" name="Freeform 479"/>
              <p:cNvSpPr/>
              <p:nvPr/>
            </p:nvSpPr>
            <p:spPr bwMode="auto">
              <a:xfrm>
                <a:off x="3980253" y="2223263"/>
                <a:ext cx="68966" cy="70516"/>
              </a:xfrm>
              <a:custGeom>
                <a:avLst/>
                <a:gdLst>
                  <a:gd name="T0" fmla="*/ 57 w 75"/>
                  <a:gd name="T1" fmla="*/ 68 h 77"/>
                  <a:gd name="T2" fmla="*/ 66 w 75"/>
                  <a:gd name="T3" fmla="*/ 77 h 77"/>
                  <a:gd name="T4" fmla="*/ 75 w 75"/>
                  <a:gd name="T5" fmla="*/ 68 h 77"/>
                  <a:gd name="T6" fmla="*/ 9 w 75"/>
                  <a:gd name="T7" fmla="*/ 0 h 77"/>
                  <a:gd name="T8" fmla="*/ 0 w 75"/>
                  <a:gd name="T9" fmla="*/ 9 h 77"/>
                  <a:gd name="T10" fmla="*/ 9 w 75"/>
                  <a:gd name="T11" fmla="*/ 18 h 77"/>
                  <a:gd name="T12" fmla="*/ 57 w 75"/>
                  <a:gd name="T13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77">
                    <a:moveTo>
                      <a:pt x="57" y="68"/>
                    </a:moveTo>
                    <a:cubicBezTo>
                      <a:pt x="57" y="73"/>
                      <a:pt x="61" y="77"/>
                      <a:pt x="66" y="77"/>
                    </a:cubicBezTo>
                    <a:cubicBezTo>
                      <a:pt x="71" y="77"/>
                      <a:pt x="75" y="73"/>
                      <a:pt x="75" y="68"/>
                    </a:cubicBezTo>
                    <a:cubicBezTo>
                      <a:pt x="75" y="31"/>
                      <a:pt x="46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35" y="18"/>
                      <a:pt x="57" y="40"/>
                      <a:pt x="57" y="6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Freeform 480"/>
              <p:cNvSpPr/>
              <p:nvPr/>
            </p:nvSpPr>
            <p:spPr bwMode="auto">
              <a:xfrm>
                <a:off x="3969404" y="2266270"/>
                <a:ext cx="37582" cy="37582"/>
              </a:xfrm>
              <a:custGeom>
                <a:avLst/>
                <a:gdLst>
                  <a:gd name="T0" fmla="*/ 20 w 41"/>
                  <a:gd name="T1" fmla="*/ 41 h 41"/>
                  <a:gd name="T2" fmla="*/ 41 w 41"/>
                  <a:gd name="T3" fmla="*/ 20 h 41"/>
                  <a:gd name="T4" fmla="*/ 21 w 41"/>
                  <a:gd name="T5" fmla="*/ 0 h 41"/>
                  <a:gd name="T6" fmla="*/ 0 w 41"/>
                  <a:gd name="T7" fmla="*/ 20 h 41"/>
                  <a:gd name="T8" fmla="*/ 2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20" y="41"/>
                    </a:moveTo>
                    <a:cubicBezTo>
                      <a:pt x="32" y="41"/>
                      <a:pt x="41" y="32"/>
                      <a:pt x="41" y="20"/>
                    </a:cubicBezTo>
                    <a:cubicBezTo>
                      <a:pt x="41" y="9"/>
                      <a:pt x="32" y="0"/>
                      <a:pt x="21" y="0"/>
                    </a:cubicBezTo>
                    <a:cubicBezTo>
                      <a:pt x="10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1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1" name="Freeform 481"/>
              <p:cNvSpPr/>
              <p:nvPr/>
            </p:nvSpPr>
            <p:spPr bwMode="auto">
              <a:xfrm>
                <a:off x="3899664" y="2203116"/>
                <a:ext cx="167766" cy="169703"/>
              </a:xfrm>
              <a:custGeom>
                <a:avLst/>
                <a:gdLst>
                  <a:gd name="T0" fmla="*/ 155 w 183"/>
                  <a:gd name="T1" fmla="*/ 119 h 185"/>
                  <a:gd name="T2" fmla="*/ 139 w 183"/>
                  <a:gd name="T3" fmla="*/ 117 h 185"/>
                  <a:gd name="T4" fmla="*/ 126 w 183"/>
                  <a:gd name="T5" fmla="*/ 131 h 185"/>
                  <a:gd name="T6" fmla="*/ 112 w 183"/>
                  <a:gd name="T7" fmla="*/ 117 h 185"/>
                  <a:gd name="T8" fmla="*/ 97 w 183"/>
                  <a:gd name="T9" fmla="*/ 122 h 185"/>
                  <a:gd name="T10" fmla="*/ 64 w 183"/>
                  <a:gd name="T11" fmla="*/ 89 h 185"/>
                  <a:gd name="T12" fmla="*/ 69 w 183"/>
                  <a:gd name="T13" fmla="*/ 73 h 185"/>
                  <a:gd name="T14" fmla="*/ 54 w 183"/>
                  <a:gd name="T15" fmla="*/ 59 h 185"/>
                  <a:gd name="T16" fmla="*/ 69 w 183"/>
                  <a:gd name="T17" fmla="*/ 44 h 185"/>
                  <a:gd name="T18" fmla="*/ 67 w 183"/>
                  <a:gd name="T19" fmla="*/ 29 h 185"/>
                  <a:gd name="T20" fmla="*/ 45 w 183"/>
                  <a:gd name="T21" fmla="*/ 6 h 185"/>
                  <a:gd name="T22" fmla="*/ 29 w 183"/>
                  <a:gd name="T23" fmla="*/ 4 h 185"/>
                  <a:gd name="T24" fmla="*/ 12 w 183"/>
                  <a:gd name="T25" fmla="*/ 21 h 185"/>
                  <a:gd name="T26" fmla="*/ 10 w 183"/>
                  <a:gd name="T27" fmla="*/ 64 h 185"/>
                  <a:gd name="T28" fmla="*/ 121 w 183"/>
                  <a:gd name="T29" fmla="*/ 175 h 185"/>
                  <a:gd name="T30" fmla="*/ 163 w 183"/>
                  <a:gd name="T31" fmla="*/ 173 h 185"/>
                  <a:gd name="T32" fmla="*/ 179 w 183"/>
                  <a:gd name="T33" fmla="*/ 157 h 185"/>
                  <a:gd name="T34" fmla="*/ 178 w 183"/>
                  <a:gd name="T35" fmla="*/ 141 h 185"/>
                  <a:gd name="T36" fmla="*/ 155 w 183"/>
                  <a:gd name="T37" fmla="*/ 119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3" h="185">
                    <a:moveTo>
                      <a:pt x="155" y="119"/>
                    </a:moveTo>
                    <a:cubicBezTo>
                      <a:pt x="150" y="114"/>
                      <a:pt x="143" y="113"/>
                      <a:pt x="139" y="117"/>
                    </a:cubicBezTo>
                    <a:cubicBezTo>
                      <a:pt x="126" y="131"/>
                      <a:pt x="126" y="131"/>
                      <a:pt x="126" y="131"/>
                    </a:cubicBezTo>
                    <a:cubicBezTo>
                      <a:pt x="112" y="117"/>
                      <a:pt x="112" y="117"/>
                      <a:pt x="112" y="117"/>
                    </a:cubicBezTo>
                    <a:cubicBezTo>
                      <a:pt x="108" y="120"/>
                      <a:pt x="103" y="122"/>
                      <a:pt x="97" y="122"/>
                    </a:cubicBezTo>
                    <a:cubicBezTo>
                      <a:pt x="79" y="122"/>
                      <a:pt x="64" y="107"/>
                      <a:pt x="64" y="89"/>
                    </a:cubicBezTo>
                    <a:cubicBezTo>
                      <a:pt x="64" y="83"/>
                      <a:pt x="66" y="78"/>
                      <a:pt x="69" y="73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3" y="40"/>
                      <a:pt x="72" y="33"/>
                      <a:pt x="67" y="29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0" y="1"/>
                      <a:pt x="33" y="0"/>
                      <a:pt x="29" y="4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" y="33"/>
                      <a:pt x="0" y="48"/>
                      <a:pt x="10" y="64"/>
                    </a:cubicBezTo>
                    <a:cubicBezTo>
                      <a:pt x="43" y="115"/>
                      <a:pt x="71" y="142"/>
                      <a:pt x="121" y="175"/>
                    </a:cubicBezTo>
                    <a:cubicBezTo>
                      <a:pt x="136" y="185"/>
                      <a:pt x="152" y="184"/>
                      <a:pt x="163" y="173"/>
                    </a:cubicBezTo>
                    <a:cubicBezTo>
                      <a:pt x="179" y="157"/>
                      <a:pt x="179" y="157"/>
                      <a:pt x="179" y="157"/>
                    </a:cubicBezTo>
                    <a:cubicBezTo>
                      <a:pt x="183" y="153"/>
                      <a:pt x="183" y="146"/>
                      <a:pt x="178" y="141"/>
                    </a:cubicBezTo>
                    <a:lnTo>
                      <a:pt x="155" y="119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Freeform 482"/>
              <p:cNvSpPr>
                <a:spLocks noEditPoints="1"/>
              </p:cNvSpPr>
              <p:nvPr/>
            </p:nvSpPr>
            <p:spPr bwMode="auto">
              <a:xfrm>
                <a:off x="5396380" y="2521987"/>
                <a:ext cx="108873" cy="108098"/>
              </a:xfrm>
              <a:custGeom>
                <a:avLst/>
                <a:gdLst>
                  <a:gd name="T0" fmla="*/ 100 w 119"/>
                  <a:gd name="T1" fmla="*/ 33 h 118"/>
                  <a:gd name="T2" fmla="*/ 70 w 119"/>
                  <a:gd name="T3" fmla="*/ 11 h 118"/>
                  <a:gd name="T4" fmla="*/ 33 w 119"/>
                  <a:gd name="T5" fmla="*/ 18 h 118"/>
                  <a:gd name="T6" fmla="*/ 12 w 119"/>
                  <a:gd name="T7" fmla="*/ 48 h 118"/>
                  <a:gd name="T8" fmla="*/ 19 w 119"/>
                  <a:gd name="T9" fmla="*/ 85 h 118"/>
                  <a:gd name="T10" fmla="*/ 49 w 119"/>
                  <a:gd name="T11" fmla="*/ 106 h 118"/>
                  <a:gd name="T12" fmla="*/ 85 w 119"/>
                  <a:gd name="T13" fmla="*/ 99 h 118"/>
                  <a:gd name="T14" fmla="*/ 107 w 119"/>
                  <a:gd name="T15" fmla="*/ 69 h 118"/>
                  <a:gd name="T16" fmla="*/ 94 w 119"/>
                  <a:gd name="T17" fmla="*/ 62 h 118"/>
                  <a:gd name="T18" fmla="*/ 93 w 119"/>
                  <a:gd name="T19" fmla="*/ 66 h 118"/>
                  <a:gd name="T20" fmla="*/ 90 w 119"/>
                  <a:gd name="T21" fmla="*/ 75 h 118"/>
                  <a:gd name="T22" fmla="*/ 89 w 119"/>
                  <a:gd name="T23" fmla="*/ 77 h 118"/>
                  <a:gd name="T24" fmla="*/ 86 w 119"/>
                  <a:gd name="T25" fmla="*/ 82 h 118"/>
                  <a:gd name="T26" fmla="*/ 81 w 119"/>
                  <a:gd name="T27" fmla="*/ 86 h 118"/>
                  <a:gd name="T28" fmla="*/ 77 w 119"/>
                  <a:gd name="T29" fmla="*/ 89 h 118"/>
                  <a:gd name="T30" fmla="*/ 68 w 119"/>
                  <a:gd name="T31" fmla="*/ 92 h 118"/>
                  <a:gd name="T32" fmla="*/ 65 w 119"/>
                  <a:gd name="T33" fmla="*/ 93 h 118"/>
                  <a:gd name="T34" fmla="*/ 61 w 119"/>
                  <a:gd name="T35" fmla="*/ 93 h 118"/>
                  <a:gd name="T36" fmla="*/ 57 w 119"/>
                  <a:gd name="T37" fmla="*/ 93 h 118"/>
                  <a:gd name="T38" fmla="*/ 54 w 119"/>
                  <a:gd name="T39" fmla="*/ 93 h 118"/>
                  <a:gd name="T40" fmla="*/ 51 w 119"/>
                  <a:gd name="T41" fmla="*/ 92 h 118"/>
                  <a:gd name="T42" fmla="*/ 42 w 119"/>
                  <a:gd name="T43" fmla="*/ 89 h 118"/>
                  <a:gd name="T44" fmla="*/ 38 w 119"/>
                  <a:gd name="T45" fmla="*/ 86 h 118"/>
                  <a:gd name="T46" fmla="*/ 33 w 119"/>
                  <a:gd name="T47" fmla="*/ 81 h 118"/>
                  <a:gd name="T48" fmla="*/ 30 w 119"/>
                  <a:gd name="T49" fmla="*/ 77 h 118"/>
                  <a:gd name="T50" fmla="*/ 26 w 119"/>
                  <a:gd name="T51" fmla="*/ 68 h 118"/>
                  <a:gd name="T52" fmla="*/ 25 w 119"/>
                  <a:gd name="T53" fmla="*/ 64 h 118"/>
                  <a:gd name="T54" fmla="*/ 25 w 119"/>
                  <a:gd name="T55" fmla="*/ 61 h 118"/>
                  <a:gd name="T56" fmla="*/ 25 w 119"/>
                  <a:gd name="T57" fmla="*/ 57 h 118"/>
                  <a:gd name="T58" fmla="*/ 25 w 119"/>
                  <a:gd name="T59" fmla="*/ 53 h 118"/>
                  <a:gd name="T60" fmla="*/ 26 w 119"/>
                  <a:gd name="T61" fmla="*/ 50 h 118"/>
                  <a:gd name="T62" fmla="*/ 29 w 119"/>
                  <a:gd name="T63" fmla="*/ 41 h 118"/>
                  <a:gd name="T64" fmla="*/ 32 w 119"/>
                  <a:gd name="T65" fmla="*/ 37 h 118"/>
                  <a:gd name="T66" fmla="*/ 37 w 119"/>
                  <a:gd name="T67" fmla="*/ 32 h 118"/>
                  <a:gd name="T68" fmla="*/ 41 w 119"/>
                  <a:gd name="T69" fmla="*/ 29 h 118"/>
                  <a:gd name="T70" fmla="*/ 49 w 119"/>
                  <a:gd name="T71" fmla="*/ 26 h 118"/>
                  <a:gd name="T72" fmla="*/ 53 w 119"/>
                  <a:gd name="T73" fmla="*/ 25 h 118"/>
                  <a:gd name="T74" fmla="*/ 56 w 119"/>
                  <a:gd name="T75" fmla="*/ 24 h 118"/>
                  <a:gd name="T76" fmla="*/ 61 w 119"/>
                  <a:gd name="T77" fmla="*/ 24 h 118"/>
                  <a:gd name="T78" fmla="*/ 65 w 119"/>
                  <a:gd name="T79" fmla="*/ 24 h 118"/>
                  <a:gd name="T80" fmla="*/ 68 w 119"/>
                  <a:gd name="T81" fmla="*/ 25 h 118"/>
                  <a:gd name="T82" fmla="*/ 76 w 119"/>
                  <a:gd name="T83" fmla="*/ 28 h 118"/>
                  <a:gd name="T84" fmla="*/ 78 w 119"/>
                  <a:gd name="T85" fmla="*/ 29 h 118"/>
                  <a:gd name="T86" fmla="*/ 82 w 119"/>
                  <a:gd name="T87" fmla="*/ 32 h 118"/>
                  <a:gd name="T88" fmla="*/ 87 w 119"/>
                  <a:gd name="T89" fmla="*/ 37 h 118"/>
                  <a:gd name="T90" fmla="*/ 90 w 119"/>
                  <a:gd name="T91" fmla="*/ 42 h 118"/>
                  <a:gd name="T92" fmla="*/ 93 w 119"/>
                  <a:gd name="T93" fmla="*/ 50 h 118"/>
                  <a:gd name="T94" fmla="*/ 94 w 119"/>
                  <a:gd name="T95" fmla="*/ 53 h 118"/>
                  <a:gd name="T96" fmla="*/ 94 w 119"/>
                  <a:gd name="T97" fmla="*/ 5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9" h="118">
                    <a:moveTo>
                      <a:pt x="119" y="69"/>
                    </a:moveTo>
                    <a:cubicBezTo>
                      <a:pt x="119" y="48"/>
                      <a:pt x="119" y="48"/>
                      <a:pt x="119" y="48"/>
                    </a:cubicBezTo>
                    <a:cubicBezTo>
                      <a:pt x="107" y="48"/>
                      <a:pt x="107" y="48"/>
                      <a:pt x="107" y="48"/>
                    </a:cubicBezTo>
                    <a:cubicBezTo>
                      <a:pt x="105" y="43"/>
                      <a:pt x="103" y="37"/>
                      <a:pt x="100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1" y="15"/>
                      <a:pt x="75" y="13"/>
                      <a:pt x="70" y="11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3" y="13"/>
                      <a:pt x="38" y="15"/>
                      <a:pt x="33" y="18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6" y="37"/>
                      <a:pt x="13" y="43"/>
                      <a:pt x="12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5"/>
                      <a:pt x="16" y="80"/>
                      <a:pt x="19" y="85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25" y="108"/>
                      <a:pt x="25" y="108"/>
                      <a:pt x="25" y="108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8" y="103"/>
                      <a:pt x="43" y="105"/>
                      <a:pt x="49" y="106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70" y="118"/>
                      <a:pt x="70" y="118"/>
                      <a:pt x="70" y="118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5" y="105"/>
                      <a:pt x="81" y="103"/>
                      <a:pt x="85" y="99"/>
                    </a:cubicBezTo>
                    <a:cubicBezTo>
                      <a:pt x="94" y="108"/>
                      <a:pt x="94" y="108"/>
                      <a:pt x="94" y="108"/>
                    </a:cubicBezTo>
                    <a:cubicBezTo>
                      <a:pt x="109" y="93"/>
                      <a:pt x="109" y="93"/>
                      <a:pt x="109" y="93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0"/>
                      <a:pt x="105" y="75"/>
                      <a:pt x="107" y="69"/>
                    </a:cubicBezTo>
                    <a:lnTo>
                      <a:pt x="119" y="69"/>
                    </a:lnTo>
                    <a:close/>
                    <a:moveTo>
                      <a:pt x="94" y="60"/>
                    </a:moveTo>
                    <a:cubicBezTo>
                      <a:pt x="94" y="60"/>
                      <a:pt x="94" y="61"/>
                      <a:pt x="94" y="61"/>
                    </a:cubicBezTo>
                    <a:cubicBezTo>
                      <a:pt x="94" y="61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3"/>
                      <a:pt x="94" y="64"/>
                      <a:pt x="94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4" y="65"/>
                      <a:pt x="94" y="65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7"/>
                      <a:pt x="93" y="67"/>
                    </a:cubicBezTo>
                    <a:cubicBezTo>
                      <a:pt x="93" y="67"/>
                      <a:pt x="93" y="67"/>
                      <a:pt x="93" y="68"/>
                    </a:cubicBezTo>
                    <a:cubicBezTo>
                      <a:pt x="92" y="70"/>
                      <a:pt x="91" y="73"/>
                      <a:pt x="90" y="75"/>
                    </a:cubicBezTo>
                    <a:cubicBezTo>
                      <a:pt x="90" y="75"/>
                      <a:pt x="90" y="76"/>
                      <a:pt x="90" y="76"/>
                    </a:cubicBezTo>
                    <a:cubicBezTo>
                      <a:pt x="90" y="76"/>
                      <a:pt x="90" y="76"/>
                      <a:pt x="89" y="76"/>
                    </a:cubicBezTo>
                    <a:cubicBezTo>
                      <a:pt x="89" y="77"/>
                      <a:pt x="89" y="77"/>
                      <a:pt x="89" y="77"/>
                    </a:cubicBezTo>
                    <a:cubicBezTo>
                      <a:pt x="89" y="77"/>
                      <a:pt x="89" y="77"/>
                      <a:pt x="89" y="77"/>
                    </a:cubicBezTo>
                    <a:cubicBezTo>
                      <a:pt x="88" y="78"/>
                      <a:pt x="87" y="79"/>
                      <a:pt x="87" y="80"/>
                    </a:cubicBezTo>
                    <a:cubicBezTo>
                      <a:pt x="87" y="80"/>
                      <a:pt x="87" y="80"/>
                      <a:pt x="87" y="80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2"/>
                    </a:cubicBezTo>
                    <a:cubicBezTo>
                      <a:pt x="85" y="83"/>
                      <a:pt x="83" y="84"/>
                      <a:pt x="82" y="85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5"/>
                      <a:pt x="81" y="86"/>
                      <a:pt x="81" y="86"/>
                    </a:cubicBezTo>
                    <a:cubicBezTo>
                      <a:pt x="81" y="86"/>
                      <a:pt x="81" y="86"/>
                      <a:pt x="81" y="86"/>
                    </a:cubicBezTo>
                    <a:cubicBezTo>
                      <a:pt x="80" y="87"/>
                      <a:pt x="79" y="87"/>
                      <a:pt x="78" y="88"/>
                    </a:cubicBezTo>
                    <a:cubicBezTo>
                      <a:pt x="78" y="88"/>
                      <a:pt x="78" y="88"/>
                      <a:pt x="78" y="88"/>
                    </a:cubicBezTo>
                    <a:cubicBezTo>
                      <a:pt x="77" y="88"/>
                      <a:pt x="77" y="89"/>
                      <a:pt x="77" y="89"/>
                    </a:cubicBezTo>
                    <a:cubicBezTo>
                      <a:pt x="77" y="89"/>
                      <a:pt x="77" y="89"/>
                      <a:pt x="77" y="89"/>
                    </a:cubicBezTo>
                    <a:cubicBezTo>
                      <a:pt x="76" y="89"/>
                      <a:pt x="76" y="89"/>
                      <a:pt x="76" y="90"/>
                    </a:cubicBezTo>
                    <a:cubicBezTo>
                      <a:pt x="74" y="91"/>
                      <a:pt x="72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69" y="92"/>
                      <a:pt x="69" y="92"/>
                      <a:pt x="68" y="92"/>
                    </a:cubicBezTo>
                    <a:cubicBezTo>
                      <a:pt x="68" y="92"/>
                      <a:pt x="68" y="92"/>
                      <a:pt x="68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66" y="93"/>
                      <a:pt x="65" y="93"/>
                      <a:pt x="65" y="93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64" y="93"/>
                      <a:pt x="64" y="93"/>
                      <a:pt x="63" y="93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60" y="93"/>
                      <a:pt x="60" y="93"/>
                      <a:pt x="59" y="93"/>
                    </a:cubicBezTo>
                    <a:cubicBezTo>
                      <a:pt x="59" y="93"/>
                      <a:pt x="58" y="93"/>
                      <a:pt x="58" y="93"/>
                    </a:cubicBezTo>
                    <a:cubicBezTo>
                      <a:pt x="58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6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5" y="93"/>
                      <a:pt x="55" y="93"/>
                      <a:pt x="54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1" y="93"/>
                      <a:pt x="51" y="93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0" y="92"/>
                      <a:pt x="50" y="92"/>
                      <a:pt x="49" y="92"/>
                    </a:cubicBezTo>
                    <a:cubicBezTo>
                      <a:pt x="47" y="91"/>
                      <a:pt x="45" y="91"/>
                      <a:pt x="43" y="90"/>
                    </a:cubicBezTo>
                    <a:cubicBezTo>
                      <a:pt x="43" y="89"/>
                      <a:pt x="42" y="89"/>
                      <a:pt x="42" y="89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2" y="89"/>
                      <a:pt x="41" y="88"/>
                      <a:pt x="41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7"/>
                      <a:pt x="39" y="87"/>
                      <a:pt x="38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7" y="86"/>
                      <a:pt x="37" y="85"/>
                      <a:pt x="37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5" y="84"/>
                      <a:pt x="34" y="83"/>
                      <a:pt x="33" y="82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1" y="79"/>
                      <a:pt x="31" y="78"/>
                      <a:pt x="30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30" y="77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5"/>
                      <a:pt x="29" y="75"/>
                    </a:cubicBezTo>
                    <a:cubicBezTo>
                      <a:pt x="27" y="73"/>
                      <a:pt x="26" y="70"/>
                      <a:pt x="26" y="68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5"/>
                      <a:pt x="25" y="65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3"/>
                      <a:pt x="25" y="62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5" y="62"/>
                      <a:pt x="25" y="61"/>
                      <a:pt x="25" y="61"/>
                    </a:cubicBezTo>
                    <a:cubicBezTo>
                      <a:pt x="25" y="61"/>
                      <a:pt x="25" y="60"/>
                      <a:pt x="25" y="60"/>
                    </a:cubicBezTo>
                    <a:cubicBezTo>
                      <a:pt x="25" y="60"/>
                      <a:pt x="25" y="59"/>
                      <a:pt x="25" y="59"/>
                    </a:cubicBezTo>
                    <a:cubicBezTo>
                      <a:pt x="25" y="58"/>
                      <a:pt x="25" y="58"/>
                      <a:pt x="25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6"/>
                      <a:pt x="25" y="56"/>
                      <a:pt x="25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4"/>
                      <a:pt x="25" y="54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2"/>
                      <a:pt x="25" y="52"/>
                    </a:cubicBezTo>
                    <a:cubicBezTo>
                      <a:pt x="25" y="52"/>
                      <a:pt x="25" y="52"/>
                      <a:pt x="25" y="51"/>
                    </a:cubicBezTo>
                    <a:cubicBezTo>
                      <a:pt x="25" y="51"/>
                      <a:pt x="26" y="51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8"/>
                    </a:cubicBezTo>
                    <a:cubicBezTo>
                      <a:pt x="27" y="46"/>
                      <a:pt x="28" y="44"/>
                      <a:pt x="29" y="4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0" y="41"/>
                      <a:pt x="30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1" y="39"/>
                      <a:pt x="31" y="38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7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4" y="35"/>
                      <a:pt x="35" y="34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8" y="32"/>
                    </a:cubicBezTo>
                    <a:cubicBezTo>
                      <a:pt x="38" y="32"/>
                      <a:pt x="38" y="32"/>
                      <a:pt x="38" y="31"/>
                    </a:cubicBezTo>
                    <a:cubicBezTo>
                      <a:pt x="39" y="31"/>
                      <a:pt x="40" y="30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8"/>
                      <a:pt x="43" y="28"/>
                      <a:pt x="43" y="28"/>
                    </a:cubicBezTo>
                    <a:cubicBezTo>
                      <a:pt x="45" y="27"/>
                      <a:pt x="47" y="26"/>
                      <a:pt x="49" y="26"/>
                    </a:cubicBezTo>
                    <a:cubicBezTo>
                      <a:pt x="50" y="25"/>
                      <a:pt x="50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2" y="25"/>
                      <a:pt x="52" y="25"/>
                    </a:cubicBezTo>
                    <a:cubicBezTo>
                      <a:pt x="52" y="25"/>
                      <a:pt x="52" y="25"/>
                      <a:pt x="53" y="25"/>
                    </a:cubicBezTo>
                    <a:cubicBezTo>
                      <a:pt x="53" y="25"/>
                      <a:pt x="53" y="24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5" y="24"/>
                      <a:pt x="55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8" y="24"/>
                      <a:pt x="58" y="24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4"/>
                      <a:pt x="62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4" y="24"/>
                      <a:pt x="64" y="24"/>
                      <a:pt x="65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4"/>
                      <a:pt x="66" y="25"/>
                      <a:pt x="66" y="25"/>
                    </a:cubicBezTo>
                    <a:cubicBezTo>
                      <a:pt x="66" y="25"/>
                      <a:pt x="66" y="25"/>
                      <a:pt x="67" y="25"/>
                    </a:cubicBezTo>
                    <a:cubicBezTo>
                      <a:pt x="67" y="25"/>
                      <a:pt x="67" y="25"/>
                      <a:pt x="68" y="25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9" y="25"/>
                      <a:pt x="69" y="25"/>
                      <a:pt x="70" y="26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2" y="26"/>
                      <a:pt x="74" y="27"/>
                      <a:pt x="76" y="28"/>
                    </a:cubicBezTo>
                    <a:cubicBezTo>
                      <a:pt x="76" y="28"/>
                      <a:pt x="76" y="28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30"/>
                      <a:pt x="80" y="31"/>
                      <a:pt x="81" y="31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2"/>
                      <a:pt x="82" y="32"/>
                      <a:pt x="82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3" y="34"/>
                      <a:pt x="85" y="35"/>
                      <a:pt x="86" y="36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6"/>
                      <a:pt x="86" y="37"/>
                      <a:pt x="87" y="37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87" y="38"/>
                      <a:pt x="88" y="39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0" y="41"/>
                      <a:pt x="90" y="42"/>
                    </a:cubicBezTo>
                    <a:cubicBezTo>
                      <a:pt x="90" y="42"/>
                      <a:pt x="90" y="42"/>
                      <a:pt x="90" y="43"/>
                    </a:cubicBezTo>
                    <a:cubicBezTo>
                      <a:pt x="91" y="44"/>
                      <a:pt x="92" y="46"/>
                      <a:pt x="93" y="48"/>
                    </a:cubicBezTo>
                    <a:cubicBezTo>
                      <a:pt x="93" y="49"/>
                      <a:pt x="93" y="49"/>
                      <a:pt x="93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4" y="53"/>
                      <a:pt x="94" y="53"/>
                      <a:pt x="94" y="53"/>
                    </a:cubicBezTo>
                    <a:cubicBezTo>
                      <a:pt x="94" y="54"/>
                      <a:pt x="94" y="54"/>
                      <a:pt x="94" y="55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8"/>
                      <a:pt x="94" y="58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3" name="Freeform 483"/>
              <p:cNvSpPr/>
              <p:nvPr/>
            </p:nvSpPr>
            <p:spPr bwMode="auto">
              <a:xfrm>
                <a:off x="5432800" y="2557632"/>
                <a:ext cx="36033" cy="35646"/>
              </a:xfrm>
              <a:custGeom>
                <a:avLst/>
                <a:gdLst>
                  <a:gd name="T0" fmla="*/ 59 w 93"/>
                  <a:gd name="T1" fmla="*/ 0 h 92"/>
                  <a:gd name="T2" fmla="*/ 31 w 93"/>
                  <a:gd name="T3" fmla="*/ 0 h 92"/>
                  <a:gd name="T4" fmla="*/ 31 w 93"/>
                  <a:gd name="T5" fmla="*/ 33 h 92"/>
                  <a:gd name="T6" fmla="*/ 0 w 93"/>
                  <a:gd name="T7" fmla="*/ 33 h 92"/>
                  <a:gd name="T8" fmla="*/ 0 w 93"/>
                  <a:gd name="T9" fmla="*/ 62 h 92"/>
                  <a:gd name="T10" fmla="*/ 31 w 93"/>
                  <a:gd name="T11" fmla="*/ 62 h 92"/>
                  <a:gd name="T12" fmla="*/ 31 w 93"/>
                  <a:gd name="T13" fmla="*/ 92 h 92"/>
                  <a:gd name="T14" fmla="*/ 59 w 93"/>
                  <a:gd name="T15" fmla="*/ 92 h 92"/>
                  <a:gd name="T16" fmla="*/ 59 w 93"/>
                  <a:gd name="T17" fmla="*/ 62 h 92"/>
                  <a:gd name="T18" fmla="*/ 93 w 93"/>
                  <a:gd name="T19" fmla="*/ 62 h 92"/>
                  <a:gd name="T20" fmla="*/ 93 w 93"/>
                  <a:gd name="T21" fmla="*/ 33 h 92"/>
                  <a:gd name="T22" fmla="*/ 59 w 93"/>
                  <a:gd name="T23" fmla="*/ 33 h 92"/>
                  <a:gd name="T24" fmla="*/ 59 w 93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92">
                    <a:moveTo>
                      <a:pt x="59" y="0"/>
                    </a:moveTo>
                    <a:lnTo>
                      <a:pt x="31" y="0"/>
                    </a:lnTo>
                    <a:lnTo>
                      <a:pt x="31" y="33"/>
                    </a:lnTo>
                    <a:lnTo>
                      <a:pt x="0" y="33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31" y="92"/>
                    </a:lnTo>
                    <a:lnTo>
                      <a:pt x="59" y="92"/>
                    </a:lnTo>
                    <a:lnTo>
                      <a:pt x="59" y="62"/>
                    </a:lnTo>
                    <a:lnTo>
                      <a:pt x="93" y="62"/>
                    </a:lnTo>
                    <a:lnTo>
                      <a:pt x="93" y="33"/>
                    </a:lnTo>
                    <a:lnTo>
                      <a:pt x="59" y="33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Freeform 484"/>
              <p:cNvSpPr>
                <a:spLocks noEditPoints="1"/>
              </p:cNvSpPr>
              <p:nvPr/>
            </p:nvSpPr>
            <p:spPr bwMode="auto">
              <a:xfrm>
                <a:off x="4421945" y="2315864"/>
                <a:ext cx="230919" cy="180551"/>
              </a:xfrm>
              <a:custGeom>
                <a:avLst/>
                <a:gdLst>
                  <a:gd name="T0" fmla="*/ 232 w 252"/>
                  <a:gd name="T1" fmla="*/ 0 h 197"/>
                  <a:gd name="T2" fmla="*/ 20 w 252"/>
                  <a:gd name="T3" fmla="*/ 0 h 197"/>
                  <a:gd name="T4" fmla="*/ 0 w 252"/>
                  <a:gd name="T5" fmla="*/ 20 h 197"/>
                  <a:gd name="T6" fmla="*/ 0 w 252"/>
                  <a:gd name="T7" fmla="*/ 146 h 197"/>
                  <a:gd name="T8" fmla="*/ 20 w 252"/>
                  <a:gd name="T9" fmla="*/ 166 h 197"/>
                  <a:gd name="T10" fmla="*/ 95 w 252"/>
                  <a:gd name="T11" fmla="*/ 166 h 197"/>
                  <a:gd name="T12" fmla="*/ 97 w 252"/>
                  <a:gd name="T13" fmla="*/ 169 h 197"/>
                  <a:gd name="T14" fmla="*/ 105 w 252"/>
                  <a:gd name="T15" fmla="*/ 177 h 197"/>
                  <a:gd name="T16" fmla="*/ 105 w 252"/>
                  <a:gd name="T17" fmla="*/ 197 h 197"/>
                  <a:gd name="T18" fmla="*/ 171 w 252"/>
                  <a:gd name="T19" fmla="*/ 197 h 197"/>
                  <a:gd name="T20" fmla="*/ 171 w 252"/>
                  <a:gd name="T21" fmla="*/ 179 h 197"/>
                  <a:gd name="T22" fmla="*/ 181 w 252"/>
                  <a:gd name="T23" fmla="*/ 166 h 197"/>
                  <a:gd name="T24" fmla="*/ 232 w 252"/>
                  <a:gd name="T25" fmla="*/ 166 h 197"/>
                  <a:gd name="T26" fmla="*/ 252 w 252"/>
                  <a:gd name="T27" fmla="*/ 146 h 197"/>
                  <a:gd name="T28" fmla="*/ 252 w 252"/>
                  <a:gd name="T29" fmla="*/ 20 h 197"/>
                  <a:gd name="T30" fmla="*/ 232 w 252"/>
                  <a:gd name="T31" fmla="*/ 0 h 197"/>
                  <a:gd name="T32" fmla="*/ 237 w 252"/>
                  <a:gd name="T33" fmla="*/ 146 h 197"/>
                  <a:gd name="T34" fmla="*/ 232 w 252"/>
                  <a:gd name="T35" fmla="*/ 151 h 197"/>
                  <a:gd name="T36" fmla="*/ 185 w 252"/>
                  <a:gd name="T37" fmla="*/ 151 h 197"/>
                  <a:gd name="T38" fmla="*/ 185 w 252"/>
                  <a:gd name="T39" fmla="*/ 146 h 197"/>
                  <a:gd name="T40" fmla="*/ 185 w 252"/>
                  <a:gd name="T41" fmla="*/ 144 h 197"/>
                  <a:gd name="T42" fmla="*/ 185 w 252"/>
                  <a:gd name="T43" fmla="*/ 114 h 197"/>
                  <a:gd name="T44" fmla="*/ 173 w 252"/>
                  <a:gd name="T45" fmla="*/ 102 h 197"/>
                  <a:gd name="T46" fmla="*/ 164 w 252"/>
                  <a:gd name="T47" fmla="*/ 108 h 197"/>
                  <a:gd name="T48" fmla="*/ 163 w 252"/>
                  <a:gd name="T49" fmla="*/ 108 h 197"/>
                  <a:gd name="T50" fmla="*/ 163 w 252"/>
                  <a:gd name="T51" fmla="*/ 107 h 197"/>
                  <a:gd name="T52" fmla="*/ 152 w 252"/>
                  <a:gd name="T53" fmla="*/ 95 h 197"/>
                  <a:gd name="T54" fmla="*/ 141 w 252"/>
                  <a:gd name="T55" fmla="*/ 102 h 197"/>
                  <a:gd name="T56" fmla="*/ 141 w 252"/>
                  <a:gd name="T57" fmla="*/ 101 h 197"/>
                  <a:gd name="T58" fmla="*/ 130 w 252"/>
                  <a:gd name="T59" fmla="*/ 90 h 197"/>
                  <a:gd name="T60" fmla="*/ 120 w 252"/>
                  <a:gd name="T61" fmla="*/ 97 h 197"/>
                  <a:gd name="T62" fmla="*/ 120 w 252"/>
                  <a:gd name="T63" fmla="*/ 41 h 197"/>
                  <a:gd name="T64" fmla="*/ 108 w 252"/>
                  <a:gd name="T65" fmla="*/ 29 h 197"/>
                  <a:gd name="T66" fmla="*/ 97 w 252"/>
                  <a:gd name="T67" fmla="*/ 41 h 197"/>
                  <a:gd name="T68" fmla="*/ 97 w 252"/>
                  <a:gd name="T69" fmla="*/ 109 h 197"/>
                  <a:gd name="T70" fmla="*/ 97 w 252"/>
                  <a:gd name="T71" fmla="*/ 110 h 197"/>
                  <a:gd name="T72" fmla="*/ 97 w 252"/>
                  <a:gd name="T73" fmla="*/ 124 h 197"/>
                  <a:gd name="T74" fmla="*/ 84 w 252"/>
                  <a:gd name="T75" fmla="*/ 101 h 197"/>
                  <a:gd name="T76" fmla="*/ 66 w 252"/>
                  <a:gd name="T77" fmla="*/ 92 h 197"/>
                  <a:gd name="T78" fmla="*/ 64 w 252"/>
                  <a:gd name="T79" fmla="*/ 112 h 197"/>
                  <a:gd name="T80" fmla="*/ 86 w 252"/>
                  <a:gd name="T81" fmla="*/ 151 h 197"/>
                  <a:gd name="T82" fmla="*/ 20 w 252"/>
                  <a:gd name="T83" fmla="*/ 151 h 197"/>
                  <a:gd name="T84" fmla="*/ 15 w 252"/>
                  <a:gd name="T85" fmla="*/ 146 h 197"/>
                  <a:gd name="T86" fmla="*/ 15 w 252"/>
                  <a:gd name="T87" fmla="*/ 20 h 197"/>
                  <a:gd name="T88" fmla="*/ 20 w 252"/>
                  <a:gd name="T89" fmla="*/ 15 h 197"/>
                  <a:gd name="T90" fmla="*/ 232 w 252"/>
                  <a:gd name="T91" fmla="*/ 15 h 197"/>
                  <a:gd name="T92" fmla="*/ 237 w 252"/>
                  <a:gd name="T93" fmla="*/ 20 h 197"/>
                  <a:gd name="T94" fmla="*/ 237 w 252"/>
                  <a:gd name="T95" fmla="*/ 14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2" h="197">
                    <a:moveTo>
                      <a:pt x="23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57"/>
                      <a:pt x="9" y="166"/>
                      <a:pt x="20" y="166"/>
                    </a:cubicBezTo>
                    <a:cubicBezTo>
                      <a:pt x="95" y="166"/>
                      <a:pt x="95" y="166"/>
                      <a:pt x="95" y="166"/>
                    </a:cubicBezTo>
                    <a:cubicBezTo>
                      <a:pt x="97" y="169"/>
                      <a:pt x="97" y="169"/>
                      <a:pt x="97" y="169"/>
                    </a:cubicBezTo>
                    <a:cubicBezTo>
                      <a:pt x="99" y="172"/>
                      <a:pt x="102" y="175"/>
                      <a:pt x="105" y="177"/>
                    </a:cubicBezTo>
                    <a:cubicBezTo>
                      <a:pt x="105" y="197"/>
                      <a:pt x="105" y="197"/>
                      <a:pt x="105" y="197"/>
                    </a:cubicBezTo>
                    <a:cubicBezTo>
                      <a:pt x="171" y="197"/>
                      <a:pt x="171" y="197"/>
                      <a:pt x="171" y="197"/>
                    </a:cubicBezTo>
                    <a:cubicBezTo>
                      <a:pt x="171" y="179"/>
                      <a:pt x="171" y="179"/>
                      <a:pt x="171" y="179"/>
                    </a:cubicBezTo>
                    <a:cubicBezTo>
                      <a:pt x="176" y="176"/>
                      <a:pt x="179" y="172"/>
                      <a:pt x="181" y="166"/>
                    </a:cubicBezTo>
                    <a:cubicBezTo>
                      <a:pt x="232" y="166"/>
                      <a:pt x="232" y="166"/>
                      <a:pt x="232" y="166"/>
                    </a:cubicBezTo>
                    <a:cubicBezTo>
                      <a:pt x="243" y="166"/>
                      <a:pt x="252" y="157"/>
                      <a:pt x="252" y="146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2" y="9"/>
                      <a:pt x="243" y="0"/>
                      <a:pt x="232" y="0"/>
                    </a:cubicBezTo>
                    <a:close/>
                    <a:moveTo>
                      <a:pt x="237" y="146"/>
                    </a:moveTo>
                    <a:cubicBezTo>
                      <a:pt x="237" y="149"/>
                      <a:pt x="234" y="151"/>
                      <a:pt x="232" y="151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46"/>
                      <a:pt x="185" y="146"/>
                      <a:pt x="185" y="146"/>
                    </a:cubicBezTo>
                    <a:cubicBezTo>
                      <a:pt x="185" y="145"/>
                      <a:pt x="185" y="145"/>
                      <a:pt x="185" y="144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85" y="107"/>
                      <a:pt x="180" y="102"/>
                      <a:pt x="173" y="102"/>
                    </a:cubicBezTo>
                    <a:cubicBezTo>
                      <a:pt x="169" y="102"/>
                      <a:pt x="166" y="105"/>
                      <a:pt x="164" y="108"/>
                    </a:cubicBezTo>
                    <a:cubicBezTo>
                      <a:pt x="164" y="108"/>
                      <a:pt x="163" y="108"/>
                      <a:pt x="163" y="108"/>
                    </a:cubicBezTo>
                    <a:cubicBezTo>
                      <a:pt x="163" y="107"/>
                      <a:pt x="163" y="107"/>
                      <a:pt x="163" y="107"/>
                    </a:cubicBezTo>
                    <a:cubicBezTo>
                      <a:pt x="163" y="100"/>
                      <a:pt x="158" y="95"/>
                      <a:pt x="152" y="95"/>
                    </a:cubicBezTo>
                    <a:cubicBezTo>
                      <a:pt x="147" y="95"/>
                      <a:pt x="143" y="98"/>
                      <a:pt x="141" y="102"/>
                    </a:cubicBezTo>
                    <a:cubicBezTo>
                      <a:pt x="141" y="101"/>
                      <a:pt x="141" y="101"/>
                      <a:pt x="141" y="101"/>
                    </a:cubicBezTo>
                    <a:cubicBezTo>
                      <a:pt x="141" y="95"/>
                      <a:pt x="136" y="90"/>
                      <a:pt x="130" y="90"/>
                    </a:cubicBezTo>
                    <a:cubicBezTo>
                      <a:pt x="125" y="90"/>
                      <a:pt x="121" y="92"/>
                      <a:pt x="120" y="97"/>
                    </a:cubicBezTo>
                    <a:cubicBezTo>
                      <a:pt x="120" y="41"/>
                      <a:pt x="120" y="41"/>
                      <a:pt x="120" y="41"/>
                    </a:cubicBezTo>
                    <a:cubicBezTo>
                      <a:pt x="120" y="35"/>
                      <a:pt x="115" y="29"/>
                      <a:pt x="108" y="29"/>
                    </a:cubicBezTo>
                    <a:cubicBezTo>
                      <a:pt x="102" y="29"/>
                      <a:pt x="97" y="35"/>
                      <a:pt x="97" y="41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7" y="110"/>
                      <a:pt x="97" y="110"/>
                      <a:pt x="97" y="110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79" y="93"/>
                      <a:pt x="71" y="89"/>
                      <a:pt x="66" y="92"/>
                    </a:cubicBezTo>
                    <a:cubicBezTo>
                      <a:pt x="60" y="95"/>
                      <a:pt x="59" y="104"/>
                      <a:pt x="64" y="112"/>
                    </a:cubicBezTo>
                    <a:cubicBezTo>
                      <a:pt x="86" y="151"/>
                      <a:pt x="86" y="151"/>
                      <a:pt x="86" y="151"/>
                    </a:cubicBezTo>
                    <a:cubicBezTo>
                      <a:pt x="20" y="151"/>
                      <a:pt x="20" y="151"/>
                      <a:pt x="20" y="151"/>
                    </a:cubicBezTo>
                    <a:cubicBezTo>
                      <a:pt x="17" y="151"/>
                      <a:pt x="15" y="149"/>
                      <a:pt x="15" y="14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7"/>
                      <a:pt x="17" y="15"/>
                      <a:pt x="20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4" y="15"/>
                      <a:pt x="237" y="17"/>
                      <a:pt x="237" y="20"/>
                    </a:cubicBezTo>
                    <a:lnTo>
                      <a:pt x="237" y="1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Rectangle 485"/>
              <p:cNvSpPr>
                <a:spLocks noChangeArrowheads="1"/>
              </p:cNvSpPr>
              <p:nvPr/>
            </p:nvSpPr>
            <p:spPr bwMode="auto">
              <a:xfrm>
                <a:off x="4518420" y="2507264"/>
                <a:ext cx="60442" cy="329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Freeform 486"/>
              <p:cNvSpPr>
                <a:spLocks noEditPoints="1"/>
              </p:cNvSpPr>
              <p:nvPr/>
            </p:nvSpPr>
            <p:spPr bwMode="auto">
              <a:xfrm>
                <a:off x="5466896" y="2206991"/>
                <a:ext cx="39520" cy="41069"/>
              </a:xfrm>
              <a:custGeom>
                <a:avLst/>
                <a:gdLst>
                  <a:gd name="T0" fmla="*/ 22 w 43"/>
                  <a:gd name="T1" fmla="*/ 0 h 45"/>
                  <a:gd name="T2" fmla="*/ 0 w 43"/>
                  <a:gd name="T3" fmla="*/ 22 h 45"/>
                  <a:gd name="T4" fmla="*/ 22 w 43"/>
                  <a:gd name="T5" fmla="*/ 45 h 45"/>
                  <a:gd name="T6" fmla="*/ 43 w 43"/>
                  <a:gd name="T7" fmla="*/ 22 h 45"/>
                  <a:gd name="T8" fmla="*/ 22 w 43"/>
                  <a:gd name="T9" fmla="*/ 0 h 45"/>
                  <a:gd name="T10" fmla="*/ 11 w 43"/>
                  <a:gd name="T11" fmla="*/ 20 h 45"/>
                  <a:gd name="T12" fmla="*/ 7 w 43"/>
                  <a:gd name="T13" fmla="*/ 16 h 45"/>
                  <a:gd name="T14" fmla="*/ 11 w 43"/>
                  <a:gd name="T15" fmla="*/ 13 h 45"/>
                  <a:gd name="T16" fmla="*/ 14 w 43"/>
                  <a:gd name="T17" fmla="*/ 16 h 45"/>
                  <a:gd name="T18" fmla="*/ 11 w 43"/>
                  <a:gd name="T19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5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33" y="45"/>
                      <a:pt x="43" y="35"/>
                      <a:pt x="43" y="22"/>
                    </a:cubicBezTo>
                    <a:cubicBezTo>
                      <a:pt x="43" y="10"/>
                      <a:pt x="33" y="0"/>
                      <a:pt x="22" y="0"/>
                    </a:cubicBezTo>
                    <a:close/>
                    <a:moveTo>
                      <a:pt x="11" y="20"/>
                    </a:moveTo>
                    <a:cubicBezTo>
                      <a:pt x="9" y="20"/>
                      <a:pt x="7" y="18"/>
                      <a:pt x="7" y="16"/>
                    </a:cubicBezTo>
                    <a:cubicBezTo>
                      <a:pt x="7" y="14"/>
                      <a:pt x="9" y="13"/>
                      <a:pt x="11" y="13"/>
                    </a:cubicBezTo>
                    <a:cubicBezTo>
                      <a:pt x="12" y="13"/>
                      <a:pt x="14" y="14"/>
                      <a:pt x="14" y="16"/>
                    </a:cubicBezTo>
                    <a:cubicBezTo>
                      <a:pt x="14" y="18"/>
                      <a:pt x="12" y="20"/>
                      <a:pt x="1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7" name="Freeform 487"/>
              <p:cNvSpPr>
                <a:spLocks noEditPoints="1"/>
              </p:cNvSpPr>
              <p:nvPr/>
            </p:nvSpPr>
            <p:spPr bwMode="auto">
              <a:xfrm>
                <a:off x="5438225" y="2186843"/>
                <a:ext cx="89888" cy="72065"/>
              </a:xfrm>
              <a:custGeom>
                <a:avLst/>
                <a:gdLst>
                  <a:gd name="T0" fmla="*/ 94 w 98"/>
                  <a:gd name="T1" fmla="*/ 10 h 79"/>
                  <a:gd name="T2" fmla="*/ 84 w 98"/>
                  <a:gd name="T3" fmla="*/ 10 h 79"/>
                  <a:gd name="T4" fmla="*/ 83 w 98"/>
                  <a:gd name="T5" fmla="*/ 4 h 79"/>
                  <a:gd name="T6" fmla="*/ 80 w 98"/>
                  <a:gd name="T7" fmla="*/ 0 h 79"/>
                  <a:gd name="T8" fmla="*/ 63 w 98"/>
                  <a:gd name="T9" fmla="*/ 0 h 79"/>
                  <a:gd name="T10" fmla="*/ 60 w 98"/>
                  <a:gd name="T11" fmla="*/ 4 h 79"/>
                  <a:gd name="T12" fmla="*/ 58 w 98"/>
                  <a:gd name="T13" fmla="*/ 10 h 79"/>
                  <a:gd name="T14" fmla="*/ 4 w 98"/>
                  <a:gd name="T15" fmla="*/ 10 h 79"/>
                  <a:gd name="T16" fmla="*/ 0 w 98"/>
                  <a:gd name="T17" fmla="*/ 14 h 79"/>
                  <a:gd name="T18" fmla="*/ 0 w 98"/>
                  <a:gd name="T19" fmla="*/ 75 h 79"/>
                  <a:gd name="T20" fmla="*/ 4 w 98"/>
                  <a:gd name="T21" fmla="*/ 79 h 79"/>
                  <a:gd name="T22" fmla="*/ 94 w 98"/>
                  <a:gd name="T23" fmla="*/ 79 h 79"/>
                  <a:gd name="T24" fmla="*/ 98 w 98"/>
                  <a:gd name="T25" fmla="*/ 75 h 79"/>
                  <a:gd name="T26" fmla="*/ 98 w 98"/>
                  <a:gd name="T27" fmla="*/ 14 h 79"/>
                  <a:gd name="T28" fmla="*/ 94 w 98"/>
                  <a:gd name="T29" fmla="*/ 10 h 79"/>
                  <a:gd name="T30" fmla="*/ 53 w 98"/>
                  <a:gd name="T31" fmla="*/ 72 h 79"/>
                  <a:gd name="T32" fmla="*/ 26 w 98"/>
                  <a:gd name="T33" fmla="*/ 44 h 79"/>
                  <a:gd name="T34" fmla="*/ 53 w 98"/>
                  <a:gd name="T35" fmla="*/ 17 h 79"/>
                  <a:gd name="T36" fmla="*/ 79 w 98"/>
                  <a:gd name="T37" fmla="*/ 44 h 79"/>
                  <a:gd name="T38" fmla="*/ 53 w 98"/>
                  <a:gd name="T39" fmla="*/ 72 h 79"/>
                  <a:gd name="T40" fmla="*/ 79 w 98"/>
                  <a:gd name="T41" fmla="*/ 14 h 79"/>
                  <a:gd name="T42" fmla="*/ 63 w 98"/>
                  <a:gd name="T43" fmla="*/ 14 h 79"/>
                  <a:gd name="T44" fmla="*/ 63 w 98"/>
                  <a:gd name="T45" fmla="*/ 4 h 79"/>
                  <a:gd name="T46" fmla="*/ 79 w 98"/>
                  <a:gd name="T47" fmla="*/ 4 h 79"/>
                  <a:gd name="T48" fmla="*/ 79 w 98"/>
                  <a:gd name="T4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8" h="79">
                    <a:moveTo>
                      <a:pt x="94" y="10"/>
                    </a:moveTo>
                    <a:cubicBezTo>
                      <a:pt x="84" y="10"/>
                      <a:pt x="84" y="10"/>
                      <a:pt x="84" y="10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2"/>
                      <a:pt x="81" y="0"/>
                      <a:pt x="8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1" y="0"/>
                      <a:pt x="60" y="2"/>
                      <a:pt x="60" y="4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7"/>
                      <a:pt x="2" y="79"/>
                      <a:pt x="4" y="79"/>
                    </a:cubicBezTo>
                    <a:cubicBezTo>
                      <a:pt x="94" y="79"/>
                      <a:pt x="94" y="79"/>
                      <a:pt x="94" y="79"/>
                    </a:cubicBezTo>
                    <a:cubicBezTo>
                      <a:pt x="96" y="79"/>
                      <a:pt x="98" y="77"/>
                      <a:pt x="98" y="75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2"/>
                      <a:pt x="96" y="10"/>
                      <a:pt x="94" y="10"/>
                    </a:cubicBezTo>
                    <a:close/>
                    <a:moveTo>
                      <a:pt x="53" y="72"/>
                    </a:moveTo>
                    <a:cubicBezTo>
                      <a:pt x="38" y="72"/>
                      <a:pt x="26" y="60"/>
                      <a:pt x="26" y="44"/>
                    </a:cubicBezTo>
                    <a:cubicBezTo>
                      <a:pt x="26" y="29"/>
                      <a:pt x="38" y="17"/>
                      <a:pt x="53" y="17"/>
                    </a:cubicBezTo>
                    <a:cubicBezTo>
                      <a:pt x="67" y="17"/>
                      <a:pt x="79" y="29"/>
                      <a:pt x="79" y="44"/>
                    </a:cubicBezTo>
                    <a:cubicBezTo>
                      <a:pt x="79" y="60"/>
                      <a:pt x="67" y="72"/>
                      <a:pt x="53" y="72"/>
                    </a:cubicBezTo>
                    <a:close/>
                    <a:moveTo>
                      <a:pt x="79" y="14"/>
                    </a:move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79" y="4"/>
                      <a:pt x="79" y="4"/>
                      <a:pt x="79" y="4"/>
                    </a:cubicBezTo>
                    <a:lnTo>
                      <a:pt x="7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8" name="Rectangle 488"/>
              <p:cNvSpPr>
                <a:spLocks noChangeArrowheads="1"/>
              </p:cNvSpPr>
              <p:nvPr/>
            </p:nvSpPr>
            <p:spPr bwMode="auto">
              <a:xfrm>
                <a:off x="5451398" y="2188393"/>
                <a:ext cx="16273" cy="46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Freeform 489"/>
              <p:cNvSpPr>
                <a:spLocks noEditPoints="1"/>
              </p:cNvSpPr>
              <p:nvPr/>
            </p:nvSpPr>
            <p:spPr bwMode="auto">
              <a:xfrm>
                <a:off x="3791565" y="1728878"/>
                <a:ext cx="60442" cy="47657"/>
              </a:xfrm>
              <a:custGeom>
                <a:avLst/>
                <a:gdLst>
                  <a:gd name="T0" fmla="*/ 59 w 66"/>
                  <a:gd name="T1" fmla="*/ 0 h 52"/>
                  <a:gd name="T2" fmla="*/ 7 w 66"/>
                  <a:gd name="T3" fmla="*/ 0 h 52"/>
                  <a:gd name="T4" fmla="*/ 0 w 66"/>
                  <a:gd name="T5" fmla="*/ 7 h 52"/>
                  <a:gd name="T6" fmla="*/ 0 w 66"/>
                  <a:gd name="T7" fmla="*/ 46 h 52"/>
                  <a:gd name="T8" fmla="*/ 7 w 66"/>
                  <a:gd name="T9" fmla="*/ 52 h 52"/>
                  <a:gd name="T10" fmla="*/ 59 w 66"/>
                  <a:gd name="T11" fmla="*/ 52 h 52"/>
                  <a:gd name="T12" fmla="*/ 66 w 66"/>
                  <a:gd name="T13" fmla="*/ 46 h 52"/>
                  <a:gd name="T14" fmla="*/ 66 w 66"/>
                  <a:gd name="T15" fmla="*/ 7 h 52"/>
                  <a:gd name="T16" fmla="*/ 59 w 66"/>
                  <a:gd name="T17" fmla="*/ 0 h 52"/>
                  <a:gd name="T18" fmla="*/ 61 w 66"/>
                  <a:gd name="T19" fmla="*/ 46 h 52"/>
                  <a:gd name="T20" fmla="*/ 59 w 66"/>
                  <a:gd name="T21" fmla="*/ 48 h 52"/>
                  <a:gd name="T22" fmla="*/ 7 w 66"/>
                  <a:gd name="T23" fmla="*/ 48 h 52"/>
                  <a:gd name="T24" fmla="*/ 5 w 66"/>
                  <a:gd name="T25" fmla="*/ 46 h 52"/>
                  <a:gd name="T26" fmla="*/ 5 w 66"/>
                  <a:gd name="T27" fmla="*/ 7 h 52"/>
                  <a:gd name="T28" fmla="*/ 7 w 66"/>
                  <a:gd name="T29" fmla="*/ 5 h 52"/>
                  <a:gd name="T30" fmla="*/ 59 w 66"/>
                  <a:gd name="T31" fmla="*/ 5 h 52"/>
                  <a:gd name="T32" fmla="*/ 61 w 66"/>
                  <a:gd name="T33" fmla="*/ 7 h 52"/>
                  <a:gd name="T34" fmla="*/ 61 w 66"/>
                  <a:gd name="T35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52">
                    <a:moveTo>
                      <a:pt x="5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3" y="52"/>
                      <a:pt x="7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63" y="52"/>
                      <a:pt x="66" y="50"/>
                      <a:pt x="66" y="46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3"/>
                      <a:pt x="63" y="0"/>
                      <a:pt x="59" y="0"/>
                    </a:cubicBezTo>
                    <a:close/>
                    <a:moveTo>
                      <a:pt x="61" y="46"/>
                    </a:moveTo>
                    <a:cubicBezTo>
                      <a:pt x="61" y="47"/>
                      <a:pt x="60" y="48"/>
                      <a:pt x="59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6" y="48"/>
                      <a:pt x="5" y="47"/>
                      <a:pt x="5" y="4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6" y="5"/>
                      <a:pt x="7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60" y="5"/>
                      <a:pt x="61" y="6"/>
                      <a:pt x="61" y="7"/>
                    </a:cubicBezTo>
                    <a:lnTo>
                      <a:pt x="61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Freeform 490"/>
              <p:cNvSpPr>
                <a:spLocks noEditPoints="1"/>
              </p:cNvSpPr>
              <p:nvPr/>
            </p:nvSpPr>
            <p:spPr bwMode="auto">
              <a:xfrm>
                <a:off x="3753983" y="1733528"/>
                <a:ext cx="25571" cy="24409"/>
              </a:xfrm>
              <a:custGeom>
                <a:avLst/>
                <a:gdLst>
                  <a:gd name="T0" fmla="*/ 14 w 28"/>
                  <a:gd name="T1" fmla="*/ 0 h 27"/>
                  <a:gd name="T2" fmla="*/ 0 w 28"/>
                  <a:gd name="T3" fmla="*/ 14 h 27"/>
                  <a:gd name="T4" fmla="*/ 14 w 28"/>
                  <a:gd name="T5" fmla="*/ 27 h 27"/>
                  <a:gd name="T6" fmla="*/ 28 w 28"/>
                  <a:gd name="T7" fmla="*/ 14 h 27"/>
                  <a:gd name="T8" fmla="*/ 14 w 28"/>
                  <a:gd name="T9" fmla="*/ 0 h 27"/>
                  <a:gd name="T10" fmla="*/ 9 w 28"/>
                  <a:gd name="T11" fmla="*/ 15 h 27"/>
                  <a:gd name="T12" fmla="*/ 5 w 28"/>
                  <a:gd name="T13" fmla="*/ 11 h 27"/>
                  <a:gd name="T14" fmla="*/ 9 w 28"/>
                  <a:gd name="T15" fmla="*/ 6 h 27"/>
                  <a:gd name="T16" fmla="*/ 13 w 28"/>
                  <a:gd name="T17" fmla="*/ 11 h 27"/>
                  <a:gd name="T18" fmla="*/ 9 w 28"/>
                  <a:gd name="T19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14" y="27"/>
                    </a:cubicBezTo>
                    <a:cubicBezTo>
                      <a:pt x="22" y="27"/>
                      <a:pt x="28" y="21"/>
                      <a:pt x="28" y="14"/>
                    </a:cubicBezTo>
                    <a:cubicBezTo>
                      <a:pt x="28" y="6"/>
                      <a:pt x="22" y="0"/>
                      <a:pt x="14" y="0"/>
                    </a:cubicBezTo>
                    <a:close/>
                    <a:moveTo>
                      <a:pt x="9" y="15"/>
                    </a:moveTo>
                    <a:cubicBezTo>
                      <a:pt x="7" y="15"/>
                      <a:pt x="5" y="13"/>
                      <a:pt x="5" y="11"/>
                    </a:cubicBezTo>
                    <a:cubicBezTo>
                      <a:pt x="5" y="8"/>
                      <a:pt x="7" y="6"/>
                      <a:pt x="9" y="6"/>
                    </a:cubicBezTo>
                    <a:cubicBezTo>
                      <a:pt x="11" y="6"/>
                      <a:pt x="13" y="8"/>
                      <a:pt x="13" y="11"/>
                    </a:cubicBezTo>
                    <a:cubicBezTo>
                      <a:pt x="13" y="13"/>
                      <a:pt x="11" y="15"/>
                      <a:pt x="9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1" name="Freeform 491"/>
              <p:cNvSpPr>
                <a:spLocks noEditPoints="1"/>
              </p:cNvSpPr>
              <p:nvPr/>
            </p:nvSpPr>
            <p:spPr bwMode="auto">
              <a:xfrm>
                <a:off x="3745846" y="1722292"/>
                <a:ext cx="43007" cy="92600"/>
              </a:xfrm>
              <a:custGeom>
                <a:avLst/>
                <a:gdLst>
                  <a:gd name="T0" fmla="*/ 42 w 47"/>
                  <a:gd name="T1" fmla="*/ 0 h 101"/>
                  <a:gd name="T2" fmla="*/ 4 w 47"/>
                  <a:gd name="T3" fmla="*/ 0 h 101"/>
                  <a:gd name="T4" fmla="*/ 0 w 47"/>
                  <a:gd name="T5" fmla="*/ 4 h 101"/>
                  <a:gd name="T6" fmla="*/ 0 w 47"/>
                  <a:gd name="T7" fmla="*/ 97 h 101"/>
                  <a:gd name="T8" fmla="*/ 4 w 47"/>
                  <a:gd name="T9" fmla="*/ 101 h 101"/>
                  <a:gd name="T10" fmla="*/ 42 w 47"/>
                  <a:gd name="T11" fmla="*/ 101 h 101"/>
                  <a:gd name="T12" fmla="*/ 47 w 47"/>
                  <a:gd name="T13" fmla="*/ 97 h 101"/>
                  <a:gd name="T14" fmla="*/ 47 w 47"/>
                  <a:gd name="T15" fmla="*/ 4 h 101"/>
                  <a:gd name="T16" fmla="*/ 42 w 47"/>
                  <a:gd name="T17" fmla="*/ 0 h 101"/>
                  <a:gd name="T18" fmla="*/ 23 w 47"/>
                  <a:gd name="T19" fmla="*/ 44 h 101"/>
                  <a:gd name="T20" fmla="*/ 5 w 47"/>
                  <a:gd name="T21" fmla="*/ 26 h 101"/>
                  <a:gd name="T22" fmla="*/ 23 w 47"/>
                  <a:gd name="T23" fmla="*/ 7 h 101"/>
                  <a:gd name="T24" fmla="*/ 41 w 47"/>
                  <a:gd name="T25" fmla="*/ 26 h 101"/>
                  <a:gd name="T26" fmla="*/ 23 w 47"/>
                  <a:gd name="T27" fmla="*/ 4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1">
                    <a:moveTo>
                      <a:pt x="4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9"/>
                      <a:pt x="1" y="101"/>
                      <a:pt x="4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5" y="101"/>
                      <a:pt x="47" y="99"/>
                      <a:pt x="47" y="97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1"/>
                      <a:pt x="45" y="0"/>
                      <a:pt x="42" y="0"/>
                    </a:cubicBezTo>
                    <a:close/>
                    <a:moveTo>
                      <a:pt x="23" y="44"/>
                    </a:moveTo>
                    <a:cubicBezTo>
                      <a:pt x="13" y="44"/>
                      <a:pt x="5" y="36"/>
                      <a:pt x="5" y="26"/>
                    </a:cubicBezTo>
                    <a:cubicBezTo>
                      <a:pt x="5" y="16"/>
                      <a:pt x="13" y="7"/>
                      <a:pt x="23" y="7"/>
                    </a:cubicBezTo>
                    <a:cubicBezTo>
                      <a:pt x="33" y="7"/>
                      <a:pt x="41" y="16"/>
                      <a:pt x="41" y="26"/>
                    </a:cubicBezTo>
                    <a:cubicBezTo>
                      <a:pt x="41" y="36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2" name="组合 513"/>
              <p:cNvGrpSpPr/>
              <p:nvPr/>
            </p:nvGrpSpPr>
            <p:grpSpPr>
              <a:xfrm>
                <a:off x="4360728" y="1807531"/>
                <a:ext cx="141032" cy="136382"/>
                <a:chOff x="15543213" y="-4232275"/>
                <a:chExt cx="577850" cy="558800"/>
              </a:xfrm>
            </p:grpSpPr>
            <p:sp>
              <p:nvSpPr>
                <p:cNvPr id="321" name="Freeform 492"/>
                <p:cNvSpPr/>
                <p:nvPr/>
              </p:nvSpPr>
              <p:spPr bwMode="auto">
                <a:xfrm>
                  <a:off x="15733713" y="-3992563"/>
                  <a:ext cx="207962" cy="319088"/>
                </a:xfrm>
                <a:custGeom>
                  <a:avLst/>
                  <a:gdLst>
                    <a:gd name="T0" fmla="*/ 54 w 55"/>
                    <a:gd name="T1" fmla="*/ 62 h 85"/>
                    <a:gd name="T2" fmla="*/ 29 w 55"/>
                    <a:gd name="T3" fmla="*/ 84 h 85"/>
                    <a:gd name="T4" fmla="*/ 26 w 55"/>
                    <a:gd name="T5" fmla="*/ 84 h 85"/>
                    <a:gd name="T6" fmla="*/ 1 w 55"/>
                    <a:gd name="T7" fmla="*/ 62 h 85"/>
                    <a:gd name="T8" fmla="*/ 1 w 55"/>
                    <a:gd name="T9" fmla="*/ 59 h 85"/>
                    <a:gd name="T10" fmla="*/ 3 w 55"/>
                    <a:gd name="T11" fmla="*/ 58 h 85"/>
                    <a:gd name="T12" fmla="*/ 11 w 55"/>
                    <a:gd name="T13" fmla="*/ 58 h 85"/>
                    <a:gd name="T14" fmla="*/ 11 w 55"/>
                    <a:gd name="T15" fmla="*/ 2 h 85"/>
                    <a:gd name="T16" fmla="*/ 13 w 55"/>
                    <a:gd name="T17" fmla="*/ 0 h 85"/>
                    <a:gd name="T18" fmla="*/ 42 w 55"/>
                    <a:gd name="T19" fmla="*/ 0 h 85"/>
                    <a:gd name="T20" fmla="*/ 45 w 55"/>
                    <a:gd name="T21" fmla="*/ 2 h 85"/>
                    <a:gd name="T22" fmla="*/ 45 w 55"/>
                    <a:gd name="T23" fmla="*/ 58 h 85"/>
                    <a:gd name="T24" fmla="*/ 53 w 55"/>
                    <a:gd name="T25" fmla="*/ 58 h 85"/>
                    <a:gd name="T26" fmla="*/ 53 w 55"/>
                    <a:gd name="T27" fmla="*/ 58 h 85"/>
                    <a:gd name="T28" fmla="*/ 55 w 55"/>
                    <a:gd name="T29" fmla="*/ 60 h 85"/>
                    <a:gd name="T30" fmla="*/ 54 w 55"/>
                    <a:gd name="T31" fmla="*/ 6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5" h="85">
                      <a:moveTo>
                        <a:pt x="54" y="62"/>
                      </a:moveTo>
                      <a:cubicBezTo>
                        <a:pt x="29" y="84"/>
                        <a:pt x="29" y="84"/>
                        <a:pt x="29" y="84"/>
                      </a:cubicBezTo>
                      <a:cubicBezTo>
                        <a:pt x="28" y="85"/>
                        <a:pt x="27" y="85"/>
                        <a:pt x="26" y="84"/>
                      </a:cubicBezTo>
                      <a:cubicBezTo>
                        <a:pt x="1" y="62"/>
                        <a:pt x="1" y="62"/>
                        <a:pt x="1" y="62"/>
                      </a:cubicBezTo>
                      <a:cubicBezTo>
                        <a:pt x="0" y="61"/>
                        <a:pt x="0" y="60"/>
                        <a:pt x="1" y="59"/>
                      </a:cubicBezTo>
                      <a:cubicBezTo>
                        <a:pt x="1" y="58"/>
                        <a:pt x="2" y="58"/>
                        <a:pt x="3" y="58"/>
                      </a:cubicBezTo>
                      <a:cubicBezTo>
                        <a:pt x="11" y="58"/>
                        <a:pt x="11" y="58"/>
                        <a:pt x="11" y="58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1"/>
                        <a:pt x="12" y="0"/>
                        <a:pt x="13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4" y="0"/>
                        <a:pt x="45" y="1"/>
                        <a:pt x="45" y="2"/>
                      </a:cubicBezTo>
                      <a:cubicBezTo>
                        <a:pt x="45" y="58"/>
                        <a:pt x="45" y="58"/>
                        <a:pt x="45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5" y="59"/>
                        <a:pt x="55" y="60"/>
                      </a:cubicBezTo>
                      <a:cubicBezTo>
                        <a:pt x="55" y="61"/>
                        <a:pt x="55" y="61"/>
                        <a:pt x="54" y="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2" name="Freeform 493"/>
                <p:cNvSpPr/>
                <p:nvPr/>
              </p:nvSpPr>
              <p:spPr bwMode="auto">
                <a:xfrm>
                  <a:off x="15543213" y="-4232275"/>
                  <a:ext cx="577850" cy="390525"/>
                </a:xfrm>
                <a:custGeom>
                  <a:avLst/>
                  <a:gdLst>
                    <a:gd name="T0" fmla="*/ 114 w 154"/>
                    <a:gd name="T1" fmla="*/ 24 h 104"/>
                    <a:gd name="T2" fmla="*/ 114 w 154"/>
                    <a:gd name="T3" fmla="*/ 24 h 104"/>
                    <a:gd name="T4" fmla="*/ 76 w 154"/>
                    <a:gd name="T5" fmla="*/ 0 h 104"/>
                    <a:gd name="T6" fmla="*/ 35 w 154"/>
                    <a:gd name="T7" fmla="*/ 36 h 104"/>
                    <a:gd name="T8" fmla="*/ 34 w 154"/>
                    <a:gd name="T9" fmla="*/ 36 h 104"/>
                    <a:gd name="T10" fmla="*/ 0 w 154"/>
                    <a:gd name="T11" fmla="*/ 70 h 104"/>
                    <a:gd name="T12" fmla="*/ 34 w 154"/>
                    <a:gd name="T13" fmla="*/ 104 h 104"/>
                    <a:gd name="T14" fmla="*/ 54 w 154"/>
                    <a:gd name="T15" fmla="*/ 104 h 104"/>
                    <a:gd name="T16" fmla="*/ 54 w 154"/>
                    <a:gd name="T17" fmla="*/ 96 h 104"/>
                    <a:gd name="T18" fmla="*/ 34 w 154"/>
                    <a:gd name="T19" fmla="*/ 96 h 104"/>
                    <a:gd name="T20" fmla="*/ 8 w 154"/>
                    <a:gd name="T21" fmla="*/ 70 h 104"/>
                    <a:gd name="T22" fmla="*/ 34 w 154"/>
                    <a:gd name="T23" fmla="*/ 43 h 104"/>
                    <a:gd name="T24" fmla="*/ 38 w 154"/>
                    <a:gd name="T25" fmla="*/ 44 h 104"/>
                    <a:gd name="T26" fmla="*/ 41 w 154"/>
                    <a:gd name="T27" fmla="*/ 43 h 104"/>
                    <a:gd name="T28" fmla="*/ 43 w 154"/>
                    <a:gd name="T29" fmla="*/ 40 h 104"/>
                    <a:gd name="T30" fmla="*/ 76 w 154"/>
                    <a:gd name="T31" fmla="*/ 8 h 104"/>
                    <a:gd name="T32" fmla="*/ 108 w 154"/>
                    <a:gd name="T33" fmla="*/ 30 h 104"/>
                    <a:gd name="T34" fmla="*/ 112 w 154"/>
                    <a:gd name="T35" fmla="*/ 32 h 104"/>
                    <a:gd name="T36" fmla="*/ 114 w 154"/>
                    <a:gd name="T37" fmla="*/ 32 h 104"/>
                    <a:gd name="T38" fmla="*/ 146 w 154"/>
                    <a:gd name="T39" fmla="*/ 64 h 104"/>
                    <a:gd name="T40" fmla="*/ 114 w 154"/>
                    <a:gd name="T41" fmla="*/ 96 h 104"/>
                    <a:gd name="T42" fmla="*/ 103 w 154"/>
                    <a:gd name="T43" fmla="*/ 96 h 104"/>
                    <a:gd name="T44" fmla="*/ 103 w 154"/>
                    <a:gd name="T45" fmla="*/ 104 h 104"/>
                    <a:gd name="T46" fmla="*/ 114 w 154"/>
                    <a:gd name="T47" fmla="*/ 104 h 104"/>
                    <a:gd name="T48" fmla="*/ 154 w 154"/>
                    <a:gd name="T49" fmla="*/ 64 h 104"/>
                    <a:gd name="T50" fmla="*/ 114 w 154"/>
                    <a:gd name="T51" fmla="*/ 2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4" h="104">
                      <a:moveTo>
                        <a:pt x="114" y="24"/>
                      </a:moveTo>
                      <a:cubicBezTo>
                        <a:pt x="114" y="24"/>
                        <a:pt x="114" y="24"/>
                        <a:pt x="114" y="24"/>
                      </a:cubicBezTo>
                      <a:cubicBezTo>
                        <a:pt x="107" y="10"/>
                        <a:pt x="92" y="0"/>
                        <a:pt x="76" y="0"/>
                      </a:cubicBezTo>
                      <a:cubicBezTo>
                        <a:pt x="55" y="0"/>
                        <a:pt x="38" y="16"/>
                        <a:pt x="35" y="36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16" y="36"/>
                        <a:pt x="0" y="51"/>
                        <a:pt x="0" y="70"/>
                      </a:cubicBezTo>
                      <a:cubicBezTo>
                        <a:pt x="0" y="89"/>
                        <a:pt x="16" y="104"/>
                        <a:pt x="34" y="104"/>
                      </a:cubicBezTo>
                      <a:cubicBezTo>
                        <a:pt x="54" y="104"/>
                        <a:pt x="54" y="104"/>
                        <a:pt x="54" y="104"/>
                      </a:cubicBezTo>
                      <a:cubicBezTo>
                        <a:pt x="54" y="96"/>
                        <a:pt x="54" y="96"/>
                        <a:pt x="54" y="96"/>
                      </a:cubicBezTo>
                      <a:cubicBezTo>
                        <a:pt x="34" y="96"/>
                        <a:pt x="34" y="96"/>
                        <a:pt x="34" y="96"/>
                      </a:cubicBezTo>
                      <a:cubicBezTo>
                        <a:pt x="20" y="96"/>
                        <a:pt x="8" y="84"/>
                        <a:pt x="8" y="70"/>
                      </a:cubicBezTo>
                      <a:cubicBezTo>
                        <a:pt x="8" y="55"/>
                        <a:pt x="20" y="43"/>
                        <a:pt x="34" y="43"/>
                      </a:cubicBezTo>
                      <a:cubicBezTo>
                        <a:pt x="36" y="43"/>
                        <a:pt x="37" y="44"/>
                        <a:pt x="38" y="44"/>
                      </a:cubicBezTo>
                      <a:cubicBezTo>
                        <a:pt x="39" y="44"/>
                        <a:pt x="40" y="44"/>
                        <a:pt x="41" y="43"/>
                      </a:cubicBezTo>
                      <a:cubicBezTo>
                        <a:pt x="42" y="42"/>
                        <a:pt x="43" y="41"/>
                        <a:pt x="43" y="40"/>
                      </a:cubicBezTo>
                      <a:cubicBezTo>
                        <a:pt x="43" y="22"/>
                        <a:pt x="58" y="8"/>
                        <a:pt x="76" y="8"/>
                      </a:cubicBezTo>
                      <a:cubicBezTo>
                        <a:pt x="90" y="8"/>
                        <a:pt x="103" y="17"/>
                        <a:pt x="108" y="30"/>
                      </a:cubicBezTo>
                      <a:cubicBezTo>
                        <a:pt x="108" y="31"/>
                        <a:pt x="110" y="32"/>
                        <a:pt x="112" y="32"/>
                      </a:cubicBezTo>
                      <a:cubicBezTo>
                        <a:pt x="112" y="32"/>
                        <a:pt x="113" y="32"/>
                        <a:pt x="114" y="32"/>
                      </a:cubicBezTo>
                      <a:cubicBezTo>
                        <a:pt x="132" y="32"/>
                        <a:pt x="146" y="47"/>
                        <a:pt x="146" y="64"/>
                      </a:cubicBezTo>
                      <a:cubicBezTo>
                        <a:pt x="146" y="82"/>
                        <a:pt x="132" y="96"/>
                        <a:pt x="114" y="96"/>
                      </a:cubicBezTo>
                      <a:cubicBezTo>
                        <a:pt x="103" y="96"/>
                        <a:pt x="103" y="96"/>
                        <a:pt x="103" y="96"/>
                      </a:cubicBezTo>
                      <a:cubicBezTo>
                        <a:pt x="103" y="104"/>
                        <a:pt x="103" y="104"/>
                        <a:pt x="103" y="104"/>
                      </a:cubicBezTo>
                      <a:cubicBezTo>
                        <a:pt x="114" y="104"/>
                        <a:pt x="114" y="104"/>
                        <a:pt x="114" y="104"/>
                      </a:cubicBezTo>
                      <a:cubicBezTo>
                        <a:pt x="136" y="104"/>
                        <a:pt x="154" y="86"/>
                        <a:pt x="154" y="64"/>
                      </a:cubicBezTo>
                      <a:cubicBezTo>
                        <a:pt x="154" y="42"/>
                        <a:pt x="136" y="24"/>
                        <a:pt x="114" y="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13" name="Freeform 494"/>
              <p:cNvSpPr>
                <a:spLocks noEditPoints="1"/>
              </p:cNvSpPr>
              <p:nvPr/>
            </p:nvSpPr>
            <p:spPr bwMode="auto">
              <a:xfrm>
                <a:off x="3556771" y="2131825"/>
                <a:ext cx="106549" cy="69741"/>
              </a:xfrm>
              <a:custGeom>
                <a:avLst/>
                <a:gdLst>
                  <a:gd name="T0" fmla="*/ 106 w 116"/>
                  <a:gd name="T1" fmla="*/ 0 h 76"/>
                  <a:gd name="T2" fmla="*/ 9 w 116"/>
                  <a:gd name="T3" fmla="*/ 0 h 76"/>
                  <a:gd name="T4" fmla="*/ 0 w 116"/>
                  <a:gd name="T5" fmla="*/ 9 h 76"/>
                  <a:gd name="T6" fmla="*/ 0 w 116"/>
                  <a:gd name="T7" fmla="*/ 67 h 76"/>
                  <a:gd name="T8" fmla="*/ 9 w 116"/>
                  <a:gd name="T9" fmla="*/ 76 h 76"/>
                  <a:gd name="T10" fmla="*/ 106 w 116"/>
                  <a:gd name="T11" fmla="*/ 76 h 76"/>
                  <a:gd name="T12" fmla="*/ 116 w 116"/>
                  <a:gd name="T13" fmla="*/ 67 h 76"/>
                  <a:gd name="T14" fmla="*/ 116 w 116"/>
                  <a:gd name="T15" fmla="*/ 9 h 76"/>
                  <a:gd name="T16" fmla="*/ 106 w 116"/>
                  <a:gd name="T17" fmla="*/ 0 h 76"/>
                  <a:gd name="T18" fmla="*/ 109 w 116"/>
                  <a:gd name="T19" fmla="*/ 67 h 76"/>
                  <a:gd name="T20" fmla="*/ 106 w 116"/>
                  <a:gd name="T21" fmla="*/ 69 h 76"/>
                  <a:gd name="T22" fmla="*/ 9 w 116"/>
                  <a:gd name="T23" fmla="*/ 69 h 76"/>
                  <a:gd name="T24" fmla="*/ 7 w 116"/>
                  <a:gd name="T25" fmla="*/ 67 h 76"/>
                  <a:gd name="T26" fmla="*/ 7 w 116"/>
                  <a:gd name="T27" fmla="*/ 9 h 76"/>
                  <a:gd name="T28" fmla="*/ 9 w 116"/>
                  <a:gd name="T29" fmla="*/ 7 h 76"/>
                  <a:gd name="T30" fmla="*/ 106 w 116"/>
                  <a:gd name="T31" fmla="*/ 7 h 76"/>
                  <a:gd name="T32" fmla="*/ 109 w 116"/>
                  <a:gd name="T33" fmla="*/ 9 h 76"/>
                  <a:gd name="T34" fmla="*/ 109 w 116"/>
                  <a:gd name="T35" fmla="*/ 6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6" h="76">
                    <a:moveTo>
                      <a:pt x="10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2"/>
                      <a:pt x="4" y="76"/>
                      <a:pt x="9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11" y="76"/>
                      <a:pt x="116" y="72"/>
                      <a:pt x="116" y="67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4"/>
                      <a:pt x="111" y="0"/>
                      <a:pt x="106" y="0"/>
                    </a:cubicBezTo>
                    <a:close/>
                    <a:moveTo>
                      <a:pt x="109" y="67"/>
                    </a:moveTo>
                    <a:cubicBezTo>
                      <a:pt x="109" y="68"/>
                      <a:pt x="108" y="69"/>
                      <a:pt x="106" y="6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69"/>
                      <a:pt x="7" y="68"/>
                      <a:pt x="7" y="6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9" y="7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8" y="7"/>
                      <a:pt x="109" y="8"/>
                      <a:pt x="109" y="9"/>
                    </a:cubicBezTo>
                    <a:lnTo>
                      <a:pt x="109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Freeform 495"/>
              <p:cNvSpPr>
                <a:spLocks noEditPoints="1"/>
              </p:cNvSpPr>
              <p:nvPr/>
            </p:nvSpPr>
            <p:spPr bwMode="auto">
              <a:xfrm>
                <a:off x="3587380" y="2144612"/>
                <a:ext cx="44556" cy="44944"/>
              </a:xfrm>
              <a:custGeom>
                <a:avLst/>
                <a:gdLst>
                  <a:gd name="T0" fmla="*/ 25 w 49"/>
                  <a:gd name="T1" fmla="*/ 0 h 49"/>
                  <a:gd name="T2" fmla="*/ 0 w 49"/>
                  <a:gd name="T3" fmla="*/ 24 h 49"/>
                  <a:gd name="T4" fmla="*/ 25 w 49"/>
                  <a:gd name="T5" fmla="*/ 49 h 49"/>
                  <a:gd name="T6" fmla="*/ 49 w 49"/>
                  <a:gd name="T7" fmla="*/ 24 h 49"/>
                  <a:gd name="T8" fmla="*/ 25 w 49"/>
                  <a:gd name="T9" fmla="*/ 0 h 49"/>
                  <a:gd name="T10" fmla="*/ 41 w 49"/>
                  <a:gd name="T11" fmla="*/ 25 h 49"/>
                  <a:gd name="T12" fmla="*/ 16 w 49"/>
                  <a:gd name="T13" fmla="*/ 39 h 49"/>
                  <a:gd name="T14" fmla="*/ 16 w 49"/>
                  <a:gd name="T15" fmla="*/ 39 h 49"/>
                  <a:gd name="T16" fmla="*/ 15 w 49"/>
                  <a:gd name="T17" fmla="*/ 39 h 49"/>
                  <a:gd name="T18" fmla="*/ 14 w 49"/>
                  <a:gd name="T19" fmla="*/ 38 h 49"/>
                  <a:gd name="T20" fmla="*/ 14 w 49"/>
                  <a:gd name="T21" fmla="*/ 10 h 49"/>
                  <a:gd name="T22" fmla="*/ 15 w 49"/>
                  <a:gd name="T23" fmla="*/ 9 h 49"/>
                  <a:gd name="T24" fmla="*/ 16 w 49"/>
                  <a:gd name="T25" fmla="*/ 9 h 49"/>
                  <a:gd name="T26" fmla="*/ 41 w 49"/>
                  <a:gd name="T27" fmla="*/ 23 h 49"/>
                  <a:gd name="T28" fmla="*/ 41 w 49"/>
                  <a:gd name="T29" fmla="*/ 24 h 49"/>
                  <a:gd name="T30" fmla="*/ 41 w 49"/>
                  <a:gd name="T3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" h="49">
                    <a:moveTo>
                      <a:pt x="25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  <a:close/>
                    <a:moveTo>
                      <a:pt x="41" y="25"/>
                    </a:move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39"/>
                      <a:pt x="14" y="39"/>
                      <a:pt x="14" y="3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5" y="9"/>
                      <a:pt x="16" y="9"/>
                      <a:pt x="16" y="9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3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Freeform 496"/>
              <p:cNvSpPr/>
              <p:nvPr/>
            </p:nvSpPr>
            <p:spPr bwMode="auto">
              <a:xfrm>
                <a:off x="5007769" y="2368169"/>
                <a:ext cx="42232" cy="84077"/>
              </a:xfrm>
              <a:custGeom>
                <a:avLst/>
                <a:gdLst>
                  <a:gd name="T0" fmla="*/ 26 w 46"/>
                  <a:gd name="T1" fmla="*/ 1 h 92"/>
                  <a:gd name="T2" fmla="*/ 21 w 46"/>
                  <a:gd name="T3" fmla="*/ 1 h 92"/>
                  <a:gd name="T4" fmla="*/ 4 w 46"/>
                  <a:gd name="T5" fmla="*/ 42 h 92"/>
                  <a:gd name="T6" fmla="*/ 8 w 46"/>
                  <a:gd name="T7" fmla="*/ 61 h 92"/>
                  <a:gd name="T8" fmla="*/ 40 w 46"/>
                  <a:gd name="T9" fmla="*/ 91 h 92"/>
                  <a:gd name="T10" fmla="*/ 41 w 46"/>
                  <a:gd name="T11" fmla="*/ 90 h 92"/>
                  <a:gd name="T12" fmla="*/ 45 w 46"/>
                  <a:gd name="T13" fmla="*/ 88 h 92"/>
                  <a:gd name="T14" fmla="*/ 46 w 46"/>
                  <a:gd name="T15" fmla="*/ 83 h 92"/>
                  <a:gd name="T16" fmla="*/ 30 w 46"/>
                  <a:gd name="T17" fmla="*/ 6 h 92"/>
                  <a:gd name="T18" fmla="*/ 26 w 46"/>
                  <a:gd name="T19" fmla="*/ 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2">
                    <a:moveTo>
                      <a:pt x="26" y="1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7" y="6"/>
                      <a:pt x="0" y="24"/>
                      <a:pt x="4" y="42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2" y="79"/>
                      <a:pt x="26" y="92"/>
                      <a:pt x="40" y="91"/>
                    </a:cubicBezTo>
                    <a:cubicBezTo>
                      <a:pt x="40" y="91"/>
                      <a:pt x="41" y="91"/>
                      <a:pt x="41" y="90"/>
                    </a:cubicBezTo>
                    <a:cubicBezTo>
                      <a:pt x="43" y="90"/>
                      <a:pt x="44" y="89"/>
                      <a:pt x="45" y="88"/>
                    </a:cubicBezTo>
                    <a:cubicBezTo>
                      <a:pt x="46" y="87"/>
                      <a:pt x="46" y="85"/>
                      <a:pt x="46" y="8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6" name="Freeform 497"/>
              <p:cNvSpPr/>
              <p:nvPr/>
            </p:nvSpPr>
            <p:spPr bwMode="auto">
              <a:xfrm>
                <a:off x="5111218" y="2368169"/>
                <a:ext cx="42232" cy="84077"/>
              </a:xfrm>
              <a:custGeom>
                <a:avLst/>
                <a:gdLst>
                  <a:gd name="T0" fmla="*/ 20 w 46"/>
                  <a:gd name="T1" fmla="*/ 1 h 92"/>
                  <a:gd name="T2" fmla="*/ 25 w 46"/>
                  <a:gd name="T3" fmla="*/ 1 h 92"/>
                  <a:gd name="T4" fmla="*/ 42 w 46"/>
                  <a:gd name="T5" fmla="*/ 42 h 92"/>
                  <a:gd name="T6" fmla="*/ 38 w 46"/>
                  <a:gd name="T7" fmla="*/ 61 h 92"/>
                  <a:gd name="T8" fmla="*/ 6 w 46"/>
                  <a:gd name="T9" fmla="*/ 91 h 92"/>
                  <a:gd name="T10" fmla="*/ 5 w 46"/>
                  <a:gd name="T11" fmla="*/ 90 h 92"/>
                  <a:gd name="T12" fmla="*/ 1 w 46"/>
                  <a:gd name="T13" fmla="*/ 88 h 92"/>
                  <a:gd name="T14" fmla="*/ 0 w 46"/>
                  <a:gd name="T15" fmla="*/ 83 h 92"/>
                  <a:gd name="T16" fmla="*/ 16 w 46"/>
                  <a:gd name="T17" fmla="*/ 6 h 92"/>
                  <a:gd name="T18" fmla="*/ 20 w 46"/>
                  <a:gd name="T19" fmla="*/ 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2">
                    <a:moveTo>
                      <a:pt x="20" y="1"/>
                    </a:moveTo>
                    <a:cubicBezTo>
                      <a:pt x="21" y="0"/>
                      <a:pt x="23" y="0"/>
                      <a:pt x="25" y="1"/>
                    </a:cubicBezTo>
                    <a:cubicBezTo>
                      <a:pt x="39" y="6"/>
                      <a:pt x="46" y="24"/>
                      <a:pt x="42" y="42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4" y="79"/>
                      <a:pt x="20" y="92"/>
                      <a:pt x="6" y="91"/>
                    </a:cubicBezTo>
                    <a:cubicBezTo>
                      <a:pt x="6" y="91"/>
                      <a:pt x="5" y="91"/>
                      <a:pt x="5" y="90"/>
                    </a:cubicBezTo>
                    <a:cubicBezTo>
                      <a:pt x="3" y="90"/>
                      <a:pt x="2" y="89"/>
                      <a:pt x="1" y="88"/>
                    </a:cubicBezTo>
                    <a:cubicBezTo>
                      <a:pt x="0" y="87"/>
                      <a:pt x="0" y="85"/>
                      <a:pt x="0" y="83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4"/>
                      <a:pt x="18" y="2"/>
                      <a:pt x="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Freeform 498"/>
              <p:cNvSpPr/>
              <p:nvPr/>
            </p:nvSpPr>
            <p:spPr bwMode="auto">
              <a:xfrm>
                <a:off x="4995758" y="2297654"/>
                <a:ext cx="169702" cy="120884"/>
              </a:xfrm>
              <a:custGeom>
                <a:avLst/>
                <a:gdLst>
                  <a:gd name="T0" fmla="*/ 174 w 185"/>
                  <a:gd name="T1" fmla="*/ 131 h 132"/>
                  <a:gd name="T2" fmla="*/ 172 w 185"/>
                  <a:gd name="T3" fmla="*/ 131 h 132"/>
                  <a:gd name="T4" fmla="*/ 170 w 185"/>
                  <a:gd name="T5" fmla="*/ 125 h 132"/>
                  <a:gd name="T6" fmla="*/ 177 w 185"/>
                  <a:gd name="T7" fmla="*/ 93 h 132"/>
                  <a:gd name="T8" fmla="*/ 93 w 185"/>
                  <a:gd name="T9" fmla="*/ 9 h 132"/>
                  <a:gd name="T10" fmla="*/ 8 w 185"/>
                  <a:gd name="T11" fmla="*/ 93 h 132"/>
                  <a:gd name="T12" fmla="*/ 15 w 185"/>
                  <a:gd name="T13" fmla="*/ 125 h 132"/>
                  <a:gd name="T14" fmla="*/ 13 w 185"/>
                  <a:gd name="T15" fmla="*/ 131 h 132"/>
                  <a:gd name="T16" fmla="*/ 7 w 185"/>
                  <a:gd name="T17" fmla="*/ 129 h 132"/>
                  <a:gd name="T18" fmla="*/ 0 w 185"/>
                  <a:gd name="T19" fmla="*/ 93 h 132"/>
                  <a:gd name="T20" fmla="*/ 93 w 185"/>
                  <a:gd name="T21" fmla="*/ 0 h 132"/>
                  <a:gd name="T22" fmla="*/ 185 w 185"/>
                  <a:gd name="T23" fmla="*/ 93 h 132"/>
                  <a:gd name="T24" fmla="*/ 178 w 185"/>
                  <a:gd name="T25" fmla="*/ 129 h 132"/>
                  <a:gd name="T26" fmla="*/ 174 w 185"/>
                  <a:gd name="T27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132">
                    <a:moveTo>
                      <a:pt x="174" y="131"/>
                    </a:moveTo>
                    <a:cubicBezTo>
                      <a:pt x="173" y="131"/>
                      <a:pt x="173" y="131"/>
                      <a:pt x="172" y="131"/>
                    </a:cubicBezTo>
                    <a:cubicBezTo>
                      <a:pt x="170" y="130"/>
                      <a:pt x="169" y="128"/>
                      <a:pt x="170" y="125"/>
                    </a:cubicBezTo>
                    <a:cubicBezTo>
                      <a:pt x="174" y="115"/>
                      <a:pt x="177" y="104"/>
                      <a:pt x="177" y="93"/>
                    </a:cubicBezTo>
                    <a:cubicBezTo>
                      <a:pt x="177" y="47"/>
                      <a:pt x="139" y="9"/>
                      <a:pt x="93" y="9"/>
                    </a:cubicBezTo>
                    <a:cubicBezTo>
                      <a:pt x="46" y="9"/>
                      <a:pt x="8" y="47"/>
                      <a:pt x="8" y="93"/>
                    </a:cubicBezTo>
                    <a:cubicBezTo>
                      <a:pt x="8" y="104"/>
                      <a:pt x="11" y="115"/>
                      <a:pt x="15" y="125"/>
                    </a:cubicBezTo>
                    <a:cubicBezTo>
                      <a:pt x="16" y="128"/>
                      <a:pt x="15" y="130"/>
                      <a:pt x="13" y="131"/>
                    </a:cubicBezTo>
                    <a:cubicBezTo>
                      <a:pt x="10" y="132"/>
                      <a:pt x="8" y="131"/>
                      <a:pt x="7" y="129"/>
                    </a:cubicBezTo>
                    <a:cubicBezTo>
                      <a:pt x="2" y="117"/>
                      <a:pt x="0" y="10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144" y="0"/>
                      <a:pt x="185" y="42"/>
                      <a:pt x="185" y="93"/>
                    </a:cubicBezTo>
                    <a:cubicBezTo>
                      <a:pt x="185" y="105"/>
                      <a:pt x="183" y="117"/>
                      <a:pt x="178" y="129"/>
                    </a:cubicBezTo>
                    <a:cubicBezTo>
                      <a:pt x="177" y="130"/>
                      <a:pt x="176" y="131"/>
                      <a:pt x="174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Freeform 499"/>
              <p:cNvSpPr/>
              <p:nvPr/>
            </p:nvSpPr>
            <p:spPr bwMode="auto">
              <a:xfrm>
                <a:off x="4995757" y="2297654"/>
                <a:ext cx="169702" cy="120884"/>
              </a:xfrm>
              <a:custGeom>
                <a:avLst/>
                <a:gdLst>
                  <a:gd name="T0" fmla="*/ 174 w 185"/>
                  <a:gd name="T1" fmla="*/ 131 h 132"/>
                  <a:gd name="T2" fmla="*/ 172 w 185"/>
                  <a:gd name="T3" fmla="*/ 131 h 132"/>
                  <a:gd name="T4" fmla="*/ 170 w 185"/>
                  <a:gd name="T5" fmla="*/ 125 h 132"/>
                  <a:gd name="T6" fmla="*/ 177 w 185"/>
                  <a:gd name="T7" fmla="*/ 93 h 132"/>
                  <a:gd name="T8" fmla="*/ 93 w 185"/>
                  <a:gd name="T9" fmla="*/ 9 h 132"/>
                  <a:gd name="T10" fmla="*/ 8 w 185"/>
                  <a:gd name="T11" fmla="*/ 93 h 132"/>
                  <a:gd name="T12" fmla="*/ 15 w 185"/>
                  <a:gd name="T13" fmla="*/ 125 h 132"/>
                  <a:gd name="T14" fmla="*/ 13 w 185"/>
                  <a:gd name="T15" fmla="*/ 131 h 132"/>
                  <a:gd name="T16" fmla="*/ 7 w 185"/>
                  <a:gd name="T17" fmla="*/ 129 h 132"/>
                  <a:gd name="T18" fmla="*/ 0 w 185"/>
                  <a:gd name="T19" fmla="*/ 93 h 132"/>
                  <a:gd name="T20" fmla="*/ 93 w 185"/>
                  <a:gd name="T21" fmla="*/ 0 h 132"/>
                  <a:gd name="T22" fmla="*/ 185 w 185"/>
                  <a:gd name="T23" fmla="*/ 93 h 132"/>
                  <a:gd name="T24" fmla="*/ 178 w 185"/>
                  <a:gd name="T25" fmla="*/ 129 h 132"/>
                  <a:gd name="T26" fmla="*/ 174 w 185"/>
                  <a:gd name="T27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132">
                    <a:moveTo>
                      <a:pt x="174" y="131"/>
                    </a:moveTo>
                    <a:cubicBezTo>
                      <a:pt x="173" y="131"/>
                      <a:pt x="173" y="131"/>
                      <a:pt x="172" y="131"/>
                    </a:cubicBezTo>
                    <a:cubicBezTo>
                      <a:pt x="170" y="130"/>
                      <a:pt x="169" y="128"/>
                      <a:pt x="170" y="125"/>
                    </a:cubicBezTo>
                    <a:cubicBezTo>
                      <a:pt x="174" y="115"/>
                      <a:pt x="177" y="104"/>
                      <a:pt x="177" y="93"/>
                    </a:cubicBezTo>
                    <a:cubicBezTo>
                      <a:pt x="177" y="47"/>
                      <a:pt x="139" y="9"/>
                      <a:pt x="93" y="9"/>
                    </a:cubicBezTo>
                    <a:cubicBezTo>
                      <a:pt x="46" y="9"/>
                      <a:pt x="8" y="47"/>
                      <a:pt x="8" y="93"/>
                    </a:cubicBezTo>
                    <a:cubicBezTo>
                      <a:pt x="8" y="104"/>
                      <a:pt x="11" y="115"/>
                      <a:pt x="15" y="125"/>
                    </a:cubicBezTo>
                    <a:cubicBezTo>
                      <a:pt x="16" y="128"/>
                      <a:pt x="15" y="130"/>
                      <a:pt x="13" y="131"/>
                    </a:cubicBezTo>
                    <a:cubicBezTo>
                      <a:pt x="10" y="132"/>
                      <a:pt x="8" y="131"/>
                      <a:pt x="7" y="129"/>
                    </a:cubicBezTo>
                    <a:cubicBezTo>
                      <a:pt x="2" y="117"/>
                      <a:pt x="0" y="10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144" y="0"/>
                      <a:pt x="185" y="42"/>
                      <a:pt x="185" y="93"/>
                    </a:cubicBezTo>
                    <a:cubicBezTo>
                      <a:pt x="185" y="105"/>
                      <a:pt x="183" y="117"/>
                      <a:pt x="178" y="129"/>
                    </a:cubicBezTo>
                    <a:cubicBezTo>
                      <a:pt x="177" y="130"/>
                      <a:pt x="176" y="131"/>
                      <a:pt x="174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9" name="Freeform 500"/>
              <p:cNvSpPr/>
              <p:nvPr/>
            </p:nvSpPr>
            <p:spPr bwMode="auto">
              <a:xfrm>
                <a:off x="4998468" y="2297654"/>
                <a:ext cx="164279" cy="63155"/>
              </a:xfrm>
              <a:custGeom>
                <a:avLst/>
                <a:gdLst>
                  <a:gd name="T0" fmla="*/ 169 w 179"/>
                  <a:gd name="T1" fmla="*/ 68 h 69"/>
                  <a:gd name="T2" fmla="*/ 161 w 179"/>
                  <a:gd name="T3" fmla="*/ 63 h 69"/>
                  <a:gd name="T4" fmla="*/ 90 w 179"/>
                  <a:gd name="T5" fmla="*/ 18 h 69"/>
                  <a:gd name="T6" fmla="*/ 18 w 179"/>
                  <a:gd name="T7" fmla="*/ 63 h 69"/>
                  <a:gd name="T8" fmla="*/ 6 w 179"/>
                  <a:gd name="T9" fmla="*/ 67 h 69"/>
                  <a:gd name="T10" fmla="*/ 2 w 179"/>
                  <a:gd name="T11" fmla="*/ 55 h 69"/>
                  <a:gd name="T12" fmla="*/ 90 w 179"/>
                  <a:gd name="T13" fmla="*/ 0 h 69"/>
                  <a:gd name="T14" fmla="*/ 177 w 179"/>
                  <a:gd name="T15" fmla="*/ 55 h 69"/>
                  <a:gd name="T16" fmla="*/ 173 w 179"/>
                  <a:gd name="T17" fmla="*/ 67 h 69"/>
                  <a:gd name="T18" fmla="*/ 169 w 179"/>
                  <a:gd name="T19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69">
                    <a:moveTo>
                      <a:pt x="169" y="68"/>
                    </a:moveTo>
                    <a:cubicBezTo>
                      <a:pt x="166" y="68"/>
                      <a:pt x="163" y="66"/>
                      <a:pt x="161" y="63"/>
                    </a:cubicBezTo>
                    <a:cubicBezTo>
                      <a:pt x="148" y="35"/>
                      <a:pt x="120" y="18"/>
                      <a:pt x="90" y="18"/>
                    </a:cubicBezTo>
                    <a:cubicBezTo>
                      <a:pt x="59" y="18"/>
                      <a:pt x="31" y="35"/>
                      <a:pt x="18" y="63"/>
                    </a:cubicBezTo>
                    <a:cubicBezTo>
                      <a:pt x="16" y="67"/>
                      <a:pt x="10" y="69"/>
                      <a:pt x="6" y="67"/>
                    </a:cubicBezTo>
                    <a:cubicBezTo>
                      <a:pt x="2" y="65"/>
                      <a:pt x="0" y="60"/>
                      <a:pt x="2" y="55"/>
                    </a:cubicBezTo>
                    <a:cubicBezTo>
                      <a:pt x="18" y="22"/>
                      <a:pt x="52" y="0"/>
                      <a:pt x="90" y="0"/>
                    </a:cubicBezTo>
                    <a:cubicBezTo>
                      <a:pt x="127" y="0"/>
                      <a:pt x="161" y="22"/>
                      <a:pt x="177" y="55"/>
                    </a:cubicBezTo>
                    <a:cubicBezTo>
                      <a:pt x="179" y="60"/>
                      <a:pt x="177" y="65"/>
                      <a:pt x="173" y="67"/>
                    </a:cubicBezTo>
                    <a:cubicBezTo>
                      <a:pt x="172" y="67"/>
                      <a:pt x="170" y="68"/>
                      <a:pt x="16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Freeform 501"/>
              <p:cNvSpPr>
                <a:spLocks noEditPoints="1"/>
              </p:cNvSpPr>
              <p:nvPr/>
            </p:nvSpPr>
            <p:spPr bwMode="auto">
              <a:xfrm>
                <a:off x="4964766" y="1528956"/>
                <a:ext cx="100737" cy="53468"/>
              </a:xfrm>
              <a:custGeom>
                <a:avLst/>
                <a:gdLst>
                  <a:gd name="T0" fmla="*/ 55 w 110"/>
                  <a:gd name="T1" fmla="*/ 0 h 58"/>
                  <a:gd name="T2" fmla="*/ 0 w 110"/>
                  <a:gd name="T3" fmla="*/ 29 h 58"/>
                  <a:gd name="T4" fmla="*/ 0 w 110"/>
                  <a:gd name="T5" fmla="*/ 29 h 58"/>
                  <a:gd name="T6" fmla="*/ 55 w 110"/>
                  <a:gd name="T7" fmla="*/ 58 h 58"/>
                  <a:gd name="T8" fmla="*/ 110 w 110"/>
                  <a:gd name="T9" fmla="*/ 29 h 58"/>
                  <a:gd name="T10" fmla="*/ 110 w 110"/>
                  <a:gd name="T11" fmla="*/ 29 h 58"/>
                  <a:gd name="T12" fmla="*/ 55 w 110"/>
                  <a:gd name="T13" fmla="*/ 0 h 58"/>
                  <a:gd name="T14" fmla="*/ 57 w 110"/>
                  <a:gd name="T15" fmla="*/ 24 h 58"/>
                  <a:gd name="T16" fmla="*/ 64 w 110"/>
                  <a:gd name="T17" fmla="*/ 17 h 58"/>
                  <a:gd name="T18" fmla="*/ 71 w 110"/>
                  <a:gd name="T19" fmla="*/ 24 h 58"/>
                  <a:gd name="T20" fmla="*/ 64 w 110"/>
                  <a:gd name="T21" fmla="*/ 30 h 58"/>
                  <a:gd name="T22" fmla="*/ 57 w 110"/>
                  <a:gd name="T23" fmla="*/ 24 h 58"/>
                  <a:gd name="T24" fmla="*/ 7 w 110"/>
                  <a:gd name="T25" fmla="*/ 29 h 58"/>
                  <a:gd name="T26" fmla="*/ 43 w 110"/>
                  <a:gd name="T27" fmla="*/ 8 h 58"/>
                  <a:gd name="T28" fmla="*/ 30 w 110"/>
                  <a:gd name="T29" fmla="*/ 29 h 58"/>
                  <a:gd name="T30" fmla="*/ 42 w 110"/>
                  <a:gd name="T31" fmla="*/ 50 h 58"/>
                  <a:gd name="T32" fmla="*/ 23 w 110"/>
                  <a:gd name="T33" fmla="*/ 44 h 58"/>
                  <a:gd name="T34" fmla="*/ 7 w 110"/>
                  <a:gd name="T35" fmla="*/ 29 h 58"/>
                  <a:gd name="T36" fmla="*/ 67 w 110"/>
                  <a:gd name="T37" fmla="*/ 50 h 58"/>
                  <a:gd name="T38" fmla="*/ 79 w 110"/>
                  <a:gd name="T39" fmla="*/ 29 h 58"/>
                  <a:gd name="T40" fmla="*/ 66 w 110"/>
                  <a:gd name="T41" fmla="*/ 8 h 58"/>
                  <a:gd name="T42" fmla="*/ 102 w 110"/>
                  <a:gd name="T43" fmla="*/ 29 h 58"/>
                  <a:gd name="T44" fmla="*/ 67 w 110"/>
                  <a:gd name="T45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58">
                    <a:moveTo>
                      <a:pt x="55" y="0"/>
                    </a:moveTo>
                    <a:cubicBezTo>
                      <a:pt x="28" y="0"/>
                      <a:pt x="6" y="12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46"/>
                      <a:pt x="28" y="58"/>
                      <a:pt x="55" y="58"/>
                    </a:cubicBezTo>
                    <a:cubicBezTo>
                      <a:pt x="81" y="58"/>
                      <a:pt x="103" y="46"/>
                      <a:pt x="110" y="29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03" y="12"/>
                      <a:pt x="81" y="0"/>
                      <a:pt x="55" y="0"/>
                    </a:cubicBezTo>
                    <a:close/>
                    <a:moveTo>
                      <a:pt x="57" y="24"/>
                    </a:moveTo>
                    <a:cubicBezTo>
                      <a:pt x="57" y="20"/>
                      <a:pt x="60" y="17"/>
                      <a:pt x="64" y="17"/>
                    </a:cubicBezTo>
                    <a:cubicBezTo>
                      <a:pt x="68" y="17"/>
                      <a:pt x="71" y="20"/>
                      <a:pt x="71" y="24"/>
                    </a:cubicBezTo>
                    <a:cubicBezTo>
                      <a:pt x="71" y="27"/>
                      <a:pt x="68" y="30"/>
                      <a:pt x="64" y="30"/>
                    </a:cubicBezTo>
                    <a:cubicBezTo>
                      <a:pt x="60" y="30"/>
                      <a:pt x="57" y="27"/>
                      <a:pt x="57" y="24"/>
                    </a:cubicBezTo>
                    <a:close/>
                    <a:moveTo>
                      <a:pt x="7" y="29"/>
                    </a:moveTo>
                    <a:cubicBezTo>
                      <a:pt x="13" y="19"/>
                      <a:pt x="27" y="11"/>
                      <a:pt x="43" y="8"/>
                    </a:cubicBezTo>
                    <a:cubicBezTo>
                      <a:pt x="35" y="12"/>
                      <a:pt x="30" y="20"/>
                      <a:pt x="30" y="29"/>
                    </a:cubicBezTo>
                    <a:cubicBezTo>
                      <a:pt x="30" y="38"/>
                      <a:pt x="35" y="46"/>
                      <a:pt x="42" y="50"/>
                    </a:cubicBezTo>
                    <a:cubicBezTo>
                      <a:pt x="35" y="49"/>
                      <a:pt x="29" y="47"/>
                      <a:pt x="23" y="44"/>
                    </a:cubicBezTo>
                    <a:cubicBezTo>
                      <a:pt x="16" y="40"/>
                      <a:pt x="10" y="35"/>
                      <a:pt x="7" y="29"/>
                    </a:cubicBezTo>
                    <a:close/>
                    <a:moveTo>
                      <a:pt x="67" y="50"/>
                    </a:moveTo>
                    <a:cubicBezTo>
                      <a:pt x="74" y="46"/>
                      <a:pt x="79" y="38"/>
                      <a:pt x="79" y="29"/>
                    </a:cubicBezTo>
                    <a:cubicBezTo>
                      <a:pt x="79" y="20"/>
                      <a:pt x="74" y="12"/>
                      <a:pt x="66" y="8"/>
                    </a:cubicBezTo>
                    <a:cubicBezTo>
                      <a:pt x="83" y="11"/>
                      <a:pt x="96" y="19"/>
                      <a:pt x="102" y="29"/>
                    </a:cubicBezTo>
                    <a:cubicBezTo>
                      <a:pt x="96" y="40"/>
                      <a:pt x="83" y="48"/>
                      <a:pt x="67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5" name="直接连接符 646"/>
            <p:cNvCxnSpPr/>
            <p:nvPr/>
          </p:nvCxnSpPr>
          <p:spPr>
            <a:xfrm flipV="1">
              <a:off x="5478712" y="1149848"/>
              <a:ext cx="584577" cy="298413"/>
            </a:xfrm>
            <a:prstGeom prst="line">
              <a:avLst/>
            </a:prstGeom>
            <a:noFill/>
            <a:ln w="25400" cap="rnd" cmpd="sng" algn="ctr">
              <a:solidFill>
                <a:srgbClr val="7AB32E"/>
              </a:solidFill>
              <a:prstDash val="solid"/>
              <a:round/>
            </a:ln>
            <a:effectLst/>
          </p:spPr>
        </p:cxnSp>
        <p:cxnSp>
          <p:nvCxnSpPr>
            <p:cNvPr id="86" name="直接连接符 647"/>
            <p:cNvCxnSpPr/>
            <p:nvPr/>
          </p:nvCxnSpPr>
          <p:spPr>
            <a:xfrm flipH="1" flipV="1">
              <a:off x="3104276" y="1211730"/>
              <a:ext cx="486599" cy="202663"/>
            </a:xfrm>
            <a:prstGeom prst="line">
              <a:avLst/>
            </a:prstGeom>
            <a:noFill/>
            <a:ln w="25400" cap="rnd" cmpd="sng" algn="ctr">
              <a:solidFill>
                <a:srgbClr val="7AB32E"/>
              </a:solidFill>
              <a:prstDash val="solid"/>
              <a:round/>
            </a:ln>
            <a:effectLst/>
          </p:spPr>
        </p:cxnSp>
        <p:cxnSp>
          <p:nvCxnSpPr>
            <p:cNvPr id="88" name="直接连接符 652"/>
            <p:cNvCxnSpPr/>
            <p:nvPr/>
          </p:nvCxnSpPr>
          <p:spPr>
            <a:xfrm>
              <a:off x="5739015" y="2887585"/>
              <a:ext cx="496643" cy="200852"/>
            </a:xfrm>
            <a:prstGeom prst="line">
              <a:avLst/>
            </a:prstGeom>
            <a:noFill/>
            <a:ln w="25400" cap="rnd" cmpd="sng" algn="ctr">
              <a:solidFill>
                <a:srgbClr val="7AB32E"/>
              </a:solidFill>
              <a:prstDash val="solid"/>
              <a:round/>
            </a:ln>
            <a:effectLst/>
          </p:spPr>
        </p:cxnSp>
        <p:cxnSp>
          <p:nvCxnSpPr>
            <p:cNvPr id="89" name="直接连接符 654"/>
            <p:cNvCxnSpPr/>
            <p:nvPr/>
          </p:nvCxnSpPr>
          <p:spPr>
            <a:xfrm flipV="1">
              <a:off x="2865031" y="2902560"/>
              <a:ext cx="483891" cy="224815"/>
            </a:xfrm>
            <a:prstGeom prst="line">
              <a:avLst/>
            </a:prstGeom>
            <a:noFill/>
            <a:ln w="25400" cap="rnd" cmpd="sng" algn="ctr">
              <a:solidFill>
                <a:srgbClr val="7AB32E"/>
              </a:solidFill>
              <a:prstDash val="solid"/>
              <a:round/>
            </a:ln>
            <a:effectLst/>
          </p:spPr>
        </p:cxnSp>
      </p:grpSp>
      <p:sp>
        <p:nvSpPr>
          <p:cNvPr id="335" name="文本框 334"/>
          <p:cNvSpPr txBox="1"/>
          <p:nvPr/>
        </p:nvSpPr>
        <p:spPr>
          <a:xfrm>
            <a:off x="5195013" y="781050"/>
            <a:ext cx="1544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smtClean="0">
                <a:solidFill>
                  <a:srgbClr val="7AB32E"/>
                </a:solidFill>
                <a:latin typeface="Century Gothic" panose="020B0502020202020204"/>
                <a:ea typeface="微软雅黑" panose="020B0503020204020204" pitchFamily="34" charset="-122"/>
              </a:rPr>
              <a:t>创新点</a:t>
            </a:r>
            <a:endParaRPr lang="zh-CN" altLang="en-US" sz="3200" b="1" dirty="0">
              <a:solidFill>
                <a:srgbClr val="7AB32E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 flipH="1">
            <a:off x="7872730" y="1747520"/>
            <a:ext cx="141605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096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rgbClr val="EE8272"/>
                </a:solidFill>
                <a:latin typeface="Century Gothic" panose="020B0502020202020204"/>
                <a:ea typeface="微软雅黑" panose="020B0503020204020204" pitchFamily="34" charset="-122"/>
              </a:rPr>
              <a:t>实时运算</a:t>
            </a:r>
            <a:endParaRPr lang="zh-CN" altLang="en-US" sz="2400" b="1" dirty="0">
              <a:solidFill>
                <a:srgbClr val="EE8272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grpSp>
        <p:nvGrpSpPr>
          <p:cNvPr id="334" name="组合 261"/>
          <p:cNvGrpSpPr/>
          <p:nvPr/>
        </p:nvGrpSpPr>
        <p:grpSpPr>
          <a:xfrm>
            <a:off x="1016260" y="4217544"/>
            <a:ext cx="675691" cy="675691"/>
            <a:chOff x="700605" y="3560463"/>
            <a:chExt cx="506768" cy="506768"/>
          </a:xfrm>
        </p:grpSpPr>
        <p:sp>
          <p:nvSpPr>
            <p:cNvPr id="336" name="椭圆 335"/>
            <p:cNvSpPr/>
            <p:nvPr/>
          </p:nvSpPr>
          <p:spPr>
            <a:xfrm>
              <a:off x="700605" y="3560463"/>
              <a:ext cx="506768" cy="506768"/>
            </a:xfrm>
            <a:prstGeom prst="ellipse">
              <a:avLst/>
            </a:prstGeom>
            <a:solidFill>
              <a:srgbClr val="7AB32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09600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397E9E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grpSp>
          <p:nvGrpSpPr>
            <p:cNvPr id="337" name="组合 525"/>
            <p:cNvGrpSpPr/>
            <p:nvPr/>
          </p:nvGrpSpPr>
          <p:grpSpPr>
            <a:xfrm>
              <a:off x="809556" y="3670080"/>
              <a:ext cx="288866" cy="287534"/>
              <a:chOff x="8805863" y="7210425"/>
              <a:chExt cx="688975" cy="685800"/>
            </a:xfrm>
            <a:solidFill>
              <a:srgbClr val="FFFFFF"/>
            </a:solidFill>
          </p:grpSpPr>
          <p:sp>
            <p:nvSpPr>
              <p:cNvPr id="338" name="Freeform 21"/>
              <p:cNvSpPr>
                <a:spLocks noEditPoints="1"/>
              </p:cNvSpPr>
              <p:nvPr/>
            </p:nvSpPr>
            <p:spPr bwMode="auto">
              <a:xfrm>
                <a:off x="8805863" y="7210425"/>
                <a:ext cx="688975" cy="685800"/>
              </a:xfrm>
              <a:custGeom>
                <a:avLst/>
                <a:gdLst>
                  <a:gd name="T0" fmla="*/ 104 w 183"/>
                  <a:gd name="T1" fmla="*/ 182 h 182"/>
                  <a:gd name="T2" fmla="*/ 99 w 183"/>
                  <a:gd name="T3" fmla="*/ 180 h 182"/>
                  <a:gd name="T4" fmla="*/ 3 w 183"/>
                  <a:gd name="T5" fmla="*/ 84 h 182"/>
                  <a:gd name="T6" fmla="*/ 1 w 183"/>
                  <a:gd name="T7" fmla="*/ 78 h 182"/>
                  <a:gd name="T8" fmla="*/ 8 w 183"/>
                  <a:gd name="T9" fmla="*/ 13 h 182"/>
                  <a:gd name="T10" fmla="*/ 15 w 183"/>
                  <a:gd name="T11" fmla="*/ 7 h 182"/>
                  <a:gd name="T12" fmla="*/ 79 w 183"/>
                  <a:gd name="T13" fmla="*/ 0 h 182"/>
                  <a:gd name="T14" fmla="*/ 85 w 183"/>
                  <a:gd name="T15" fmla="*/ 2 h 182"/>
                  <a:gd name="T16" fmla="*/ 181 w 183"/>
                  <a:gd name="T17" fmla="*/ 98 h 182"/>
                  <a:gd name="T18" fmla="*/ 183 w 183"/>
                  <a:gd name="T19" fmla="*/ 103 h 182"/>
                  <a:gd name="T20" fmla="*/ 181 w 183"/>
                  <a:gd name="T21" fmla="*/ 109 h 182"/>
                  <a:gd name="T22" fmla="*/ 110 w 183"/>
                  <a:gd name="T23" fmla="*/ 180 h 182"/>
                  <a:gd name="T24" fmla="*/ 104 w 183"/>
                  <a:gd name="T25" fmla="*/ 182 h 182"/>
                  <a:gd name="T26" fmla="*/ 16 w 183"/>
                  <a:gd name="T27" fmla="*/ 76 h 182"/>
                  <a:gd name="T28" fmla="*/ 104 w 183"/>
                  <a:gd name="T29" fmla="*/ 163 h 182"/>
                  <a:gd name="T30" fmla="*/ 164 w 183"/>
                  <a:gd name="T31" fmla="*/ 103 h 182"/>
                  <a:gd name="T32" fmla="*/ 77 w 183"/>
                  <a:gd name="T33" fmla="*/ 16 h 182"/>
                  <a:gd name="T34" fmla="*/ 23 w 183"/>
                  <a:gd name="T35" fmla="*/ 21 h 182"/>
                  <a:gd name="T36" fmla="*/ 16 w 183"/>
                  <a:gd name="T37" fmla="*/ 7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3" h="182">
                    <a:moveTo>
                      <a:pt x="104" y="182"/>
                    </a:moveTo>
                    <a:cubicBezTo>
                      <a:pt x="102" y="182"/>
                      <a:pt x="100" y="181"/>
                      <a:pt x="99" y="180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1" y="82"/>
                      <a:pt x="0" y="80"/>
                      <a:pt x="1" y="7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0"/>
                      <a:pt x="12" y="7"/>
                      <a:pt x="15" y="7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1" y="0"/>
                      <a:pt x="83" y="0"/>
                      <a:pt x="85" y="2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2" y="99"/>
                      <a:pt x="183" y="101"/>
                      <a:pt x="183" y="103"/>
                    </a:cubicBezTo>
                    <a:cubicBezTo>
                      <a:pt x="183" y="105"/>
                      <a:pt x="182" y="107"/>
                      <a:pt x="181" y="109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08" y="181"/>
                      <a:pt x="106" y="182"/>
                      <a:pt x="104" y="182"/>
                    </a:cubicBezTo>
                    <a:close/>
                    <a:moveTo>
                      <a:pt x="16" y="76"/>
                    </a:moveTo>
                    <a:cubicBezTo>
                      <a:pt x="104" y="163"/>
                      <a:pt x="104" y="163"/>
                      <a:pt x="104" y="163"/>
                    </a:cubicBezTo>
                    <a:cubicBezTo>
                      <a:pt x="164" y="103"/>
                      <a:pt x="164" y="103"/>
                      <a:pt x="164" y="103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23" y="21"/>
                      <a:pt x="23" y="21"/>
                      <a:pt x="23" y="21"/>
                    </a:cubicBezTo>
                    <a:lnTo>
                      <a:pt x="16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Freeform 22"/>
              <p:cNvSpPr>
                <a:spLocks noEditPoints="1"/>
              </p:cNvSpPr>
              <p:nvPr/>
            </p:nvSpPr>
            <p:spPr bwMode="auto">
              <a:xfrm>
                <a:off x="8937626" y="7335838"/>
                <a:ext cx="96838" cy="96838"/>
              </a:xfrm>
              <a:custGeom>
                <a:avLst/>
                <a:gdLst>
                  <a:gd name="T0" fmla="*/ 13 w 26"/>
                  <a:gd name="T1" fmla="*/ 26 h 26"/>
                  <a:gd name="T2" fmla="*/ 0 w 26"/>
                  <a:gd name="T3" fmla="*/ 13 h 26"/>
                  <a:gd name="T4" fmla="*/ 13 w 26"/>
                  <a:gd name="T5" fmla="*/ 0 h 26"/>
                  <a:gd name="T6" fmla="*/ 26 w 26"/>
                  <a:gd name="T7" fmla="*/ 13 h 26"/>
                  <a:gd name="T8" fmla="*/ 13 w 26"/>
                  <a:gd name="T9" fmla="*/ 26 h 26"/>
                  <a:gd name="T10" fmla="*/ 13 w 26"/>
                  <a:gd name="T11" fmla="*/ 8 h 26"/>
                  <a:gd name="T12" fmla="*/ 8 w 26"/>
                  <a:gd name="T13" fmla="*/ 13 h 26"/>
                  <a:gd name="T14" fmla="*/ 13 w 26"/>
                  <a:gd name="T15" fmla="*/ 18 h 26"/>
                  <a:gd name="T16" fmla="*/ 18 w 26"/>
                  <a:gd name="T17" fmla="*/ 13 h 26"/>
                  <a:gd name="T18" fmla="*/ 13 w 26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26"/>
                    </a:moveTo>
                    <a:cubicBezTo>
                      <a:pt x="6" y="26"/>
                      <a:pt x="0" y="20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20"/>
                      <a:pt x="20" y="26"/>
                      <a:pt x="13" y="26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3"/>
                    </a:cubicBezTo>
                    <a:cubicBezTo>
                      <a:pt x="8" y="16"/>
                      <a:pt x="10" y="18"/>
                      <a:pt x="13" y="18"/>
                    </a:cubicBezTo>
                    <a:cubicBezTo>
                      <a:pt x="16" y="18"/>
                      <a:pt x="18" y="16"/>
                      <a:pt x="18" y="13"/>
                    </a:cubicBezTo>
                    <a:cubicBezTo>
                      <a:pt x="18" y="10"/>
                      <a:pt x="16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Freeform 23"/>
              <p:cNvSpPr/>
              <p:nvPr/>
            </p:nvSpPr>
            <p:spPr bwMode="auto">
              <a:xfrm>
                <a:off x="9045576" y="7512050"/>
                <a:ext cx="173038" cy="173038"/>
              </a:xfrm>
              <a:custGeom>
                <a:avLst/>
                <a:gdLst>
                  <a:gd name="T0" fmla="*/ 41 w 46"/>
                  <a:gd name="T1" fmla="*/ 46 h 46"/>
                  <a:gd name="T2" fmla="*/ 39 w 46"/>
                  <a:gd name="T3" fmla="*/ 45 h 46"/>
                  <a:gd name="T4" fmla="*/ 1 w 46"/>
                  <a:gd name="T5" fmla="*/ 7 h 46"/>
                  <a:gd name="T6" fmla="*/ 1 w 46"/>
                  <a:gd name="T7" fmla="*/ 2 h 46"/>
                  <a:gd name="T8" fmla="*/ 6 w 46"/>
                  <a:gd name="T9" fmla="*/ 2 h 46"/>
                  <a:gd name="T10" fmla="*/ 44 w 46"/>
                  <a:gd name="T11" fmla="*/ 39 h 46"/>
                  <a:gd name="T12" fmla="*/ 44 w 46"/>
                  <a:gd name="T13" fmla="*/ 45 h 46"/>
                  <a:gd name="T14" fmla="*/ 41 w 46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6">
                    <a:moveTo>
                      <a:pt x="41" y="46"/>
                    </a:moveTo>
                    <a:cubicBezTo>
                      <a:pt x="40" y="46"/>
                      <a:pt x="39" y="45"/>
                      <a:pt x="39" y="4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1" y="2"/>
                    </a:cubicBezTo>
                    <a:cubicBezTo>
                      <a:pt x="3" y="0"/>
                      <a:pt x="5" y="0"/>
                      <a:pt x="6" y="2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6" y="41"/>
                      <a:pt x="46" y="43"/>
                      <a:pt x="44" y="45"/>
                    </a:cubicBezTo>
                    <a:cubicBezTo>
                      <a:pt x="43" y="45"/>
                      <a:pt x="42" y="46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Freeform 24"/>
              <p:cNvSpPr/>
              <p:nvPr/>
            </p:nvSpPr>
            <p:spPr bwMode="auto">
              <a:xfrm>
                <a:off x="9102726" y="7456488"/>
                <a:ext cx="173038" cy="168275"/>
              </a:xfrm>
              <a:custGeom>
                <a:avLst/>
                <a:gdLst>
                  <a:gd name="T0" fmla="*/ 42 w 46"/>
                  <a:gd name="T1" fmla="*/ 45 h 45"/>
                  <a:gd name="T2" fmla="*/ 39 w 46"/>
                  <a:gd name="T3" fmla="*/ 44 h 45"/>
                  <a:gd name="T4" fmla="*/ 1 w 46"/>
                  <a:gd name="T5" fmla="*/ 7 h 45"/>
                  <a:gd name="T6" fmla="*/ 1 w 46"/>
                  <a:gd name="T7" fmla="*/ 1 h 45"/>
                  <a:gd name="T8" fmla="*/ 7 w 46"/>
                  <a:gd name="T9" fmla="*/ 1 h 45"/>
                  <a:gd name="T10" fmla="*/ 45 w 46"/>
                  <a:gd name="T11" fmla="*/ 39 h 45"/>
                  <a:gd name="T12" fmla="*/ 45 w 46"/>
                  <a:gd name="T13" fmla="*/ 44 h 45"/>
                  <a:gd name="T14" fmla="*/ 42 w 46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5">
                    <a:moveTo>
                      <a:pt x="42" y="45"/>
                    </a:moveTo>
                    <a:cubicBezTo>
                      <a:pt x="41" y="45"/>
                      <a:pt x="40" y="45"/>
                      <a:pt x="39" y="4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6" y="40"/>
                      <a:pt x="46" y="43"/>
                      <a:pt x="45" y="44"/>
                    </a:cubicBezTo>
                    <a:cubicBezTo>
                      <a:pt x="44" y="45"/>
                      <a:pt x="43" y="45"/>
                      <a:pt x="42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42" name="文本框 341"/>
          <p:cNvSpPr txBox="1"/>
          <p:nvPr/>
        </p:nvSpPr>
        <p:spPr>
          <a:xfrm>
            <a:off x="1740093" y="431966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0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 b="1" dirty="0" smtClean="0">
                <a:solidFill>
                  <a:srgbClr val="7AB32E"/>
                </a:solidFill>
                <a:latin typeface="Century Gothic" panose="020B0502020202020204"/>
                <a:ea typeface="微软雅黑" panose="020B0503020204020204" pitchFamily="34" charset="-122"/>
              </a:rPr>
              <a:t>CNN</a:t>
            </a:r>
            <a:r>
              <a:rPr lang="zh-CN" altLang="en-US" sz="2400" b="1" dirty="0">
                <a:solidFill>
                  <a:srgbClr val="7AB32E"/>
                </a:solidFill>
                <a:latin typeface="Century Gothic" panose="020B0502020202020204"/>
                <a:ea typeface="微软雅黑" panose="020B0503020204020204" pitchFamily="34" charset="-122"/>
              </a:rPr>
              <a:t>优化</a:t>
            </a:r>
            <a:r>
              <a:rPr lang="zh-CN" altLang="en-US" sz="2400" b="1" dirty="0" smtClean="0">
                <a:solidFill>
                  <a:srgbClr val="7AB32E"/>
                </a:solidFill>
                <a:latin typeface="Century Gothic" panose="020B0502020202020204"/>
                <a:ea typeface="微软雅黑" panose="020B0503020204020204" pitchFamily="34" charset="-122"/>
              </a:rPr>
              <a:t>设计</a:t>
            </a:r>
            <a:endParaRPr lang="zh-CN" altLang="en-US" sz="2400" b="1" dirty="0">
              <a:solidFill>
                <a:srgbClr val="7AB32E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60585" y="4261485"/>
            <a:ext cx="702310" cy="676275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5" name="Freeform 362"/>
          <p:cNvSpPr>
            <a:spLocks noEditPoints="1"/>
          </p:cNvSpPr>
          <p:nvPr/>
        </p:nvSpPr>
        <p:spPr bwMode="auto">
          <a:xfrm>
            <a:off x="9867900" y="4358005"/>
            <a:ext cx="487680" cy="481330"/>
          </a:xfrm>
          <a:custGeom>
            <a:avLst/>
            <a:gdLst>
              <a:gd name="T0" fmla="*/ 268 w 325"/>
              <a:gd name="T1" fmla="*/ 54 h 325"/>
              <a:gd name="T2" fmla="*/ 82 w 325"/>
              <a:gd name="T3" fmla="*/ 47 h 325"/>
              <a:gd name="T4" fmla="*/ 55 w 325"/>
              <a:gd name="T5" fmla="*/ 58 h 325"/>
              <a:gd name="T6" fmla="*/ 73 w 325"/>
              <a:gd name="T7" fmla="*/ 50 h 325"/>
              <a:gd name="T8" fmla="*/ 88 w 325"/>
              <a:gd name="T9" fmla="*/ 37 h 325"/>
              <a:gd name="T10" fmla="*/ 78 w 325"/>
              <a:gd name="T11" fmla="*/ 288 h 325"/>
              <a:gd name="T12" fmla="*/ 66 w 325"/>
              <a:gd name="T13" fmla="*/ 272 h 325"/>
              <a:gd name="T14" fmla="*/ 20 w 325"/>
              <a:gd name="T15" fmla="*/ 136 h 325"/>
              <a:gd name="T16" fmla="*/ 44 w 325"/>
              <a:gd name="T17" fmla="*/ 178 h 325"/>
              <a:gd name="T18" fmla="*/ 69 w 325"/>
              <a:gd name="T19" fmla="*/ 220 h 325"/>
              <a:gd name="T20" fmla="*/ 97 w 325"/>
              <a:gd name="T21" fmla="*/ 269 h 325"/>
              <a:gd name="T22" fmla="*/ 115 w 325"/>
              <a:gd name="T23" fmla="*/ 302 h 325"/>
              <a:gd name="T24" fmla="*/ 115 w 325"/>
              <a:gd name="T25" fmla="*/ 284 h 325"/>
              <a:gd name="T26" fmla="*/ 123 w 325"/>
              <a:gd name="T27" fmla="*/ 243 h 325"/>
              <a:gd name="T28" fmla="*/ 127 w 325"/>
              <a:gd name="T29" fmla="*/ 209 h 325"/>
              <a:gd name="T30" fmla="*/ 106 w 325"/>
              <a:gd name="T31" fmla="*/ 191 h 325"/>
              <a:gd name="T32" fmla="*/ 66 w 325"/>
              <a:gd name="T33" fmla="*/ 177 h 325"/>
              <a:gd name="T34" fmla="*/ 48 w 325"/>
              <a:gd name="T35" fmla="*/ 173 h 325"/>
              <a:gd name="T36" fmla="*/ 49 w 325"/>
              <a:gd name="T37" fmla="*/ 146 h 325"/>
              <a:gd name="T38" fmla="*/ 67 w 325"/>
              <a:gd name="T39" fmla="*/ 146 h 325"/>
              <a:gd name="T40" fmla="*/ 98 w 325"/>
              <a:gd name="T41" fmla="*/ 127 h 325"/>
              <a:gd name="T42" fmla="*/ 108 w 325"/>
              <a:gd name="T43" fmla="*/ 105 h 325"/>
              <a:gd name="T44" fmla="*/ 92 w 325"/>
              <a:gd name="T45" fmla="*/ 88 h 325"/>
              <a:gd name="T46" fmla="*/ 72 w 325"/>
              <a:gd name="T47" fmla="*/ 87 h 325"/>
              <a:gd name="T48" fmla="*/ 106 w 325"/>
              <a:gd name="T49" fmla="*/ 70 h 325"/>
              <a:gd name="T50" fmla="*/ 114 w 325"/>
              <a:gd name="T51" fmla="*/ 80 h 325"/>
              <a:gd name="T52" fmla="*/ 97 w 325"/>
              <a:gd name="T53" fmla="*/ 51 h 325"/>
              <a:gd name="T54" fmla="*/ 91 w 325"/>
              <a:gd name="T55" fmla="*/ 52 h 325"/>
              <a:gd name="T56" fmla="*/ 126 w 325"/>
              <a:gd name="T57" fmla="*/ 27 h 325"/>
              <a:gd name="T58" fmla="*/ 111 w 325"/>
              <a:gd name="T59" fmla="*/ 20 h 325"/>
              <a:gd name="T60" fmla="*/ 261 w 325"/>
              <a:gd name="T61" fmla="*/ 51 h 325"/>
              <a:gd name="T62" fmla="*/ 240 w 325"/>
              <a:gd name="T63" fmla="*/ 60 h 325"/>
              <a:gd name="T64" fmla="*/ 227 w 325"/>
              <a:gd name="T65" fmla="*/ 58 h 325"/>
              <a:gd name="T66" fmla="*/ 193 w 325"/>
              <a:gd name="T67" fmla="*/ 57 h 325"/>
              <a:gd name="T68" fmla="*/ 196 w 325"/>
              <a:gd name="T69" fmla="*/ 88 h 325"/>
              <a:gd name="T70" fmla="*/ 211 w 325"/>
              <a:gd name="T71" fmla="*/ 77 h 325"/>
              <a:gd name="T72" fmla="*/ 200 w 325"/>
              <a:gd name="T73" fmla="*/ 91 h 325"/>
              <a:gd name="T74" fmla="*/ 170 w 325"/>
              <a:gd name="T75" fmla="*/ 112 h 325"/>
              <a:gd name="T76" fmla="*/ 173 w 325"/>
              <a:gd name="T77" fmla="*/ 125 h 325"/>
              <a:gd name="T78" fmla="*/ 197 w 325"/>
              <a:gd name="T79" fmla="*/ 126 h 325"/>
              <a:gd name="T80" fmla="*/ 209 w 325"/>
              <a:gd name="T81" fmla="*/ 124 h 325"/>
              <a:gd name="T82" fmla="*/ 211 w 325"/>
              <a:gd name="T83" fmla="*/ 143 h 325"/>
              <a:gd name="T84" fmla="*/ 171 w 325"/>
              <a:gd name="T85" fmla="*/ 134 h 325"/>
              <a:gd name="T86" fmla="*/ 147 w 325"/>
              <a:gd name="T87" fmla="*/ 165 h 325"/>
              <a:gd name="T88" fmla="*/ 174 w 325"/>
              <a:gd name="T89" fmla="*/ 192 h 325"/>
              <a:gd name="T90" fmla="*/ 191 w 325"/>
              <a:gd name="T91" fmla="*/ 242 h 325"/>
              <a:gd name="T92" fmla="*/ 218 w 325"/>
              <a:gd name="T93" fmla="*/ 257 h 325"/>
              <a:gd name="T94" fmla="*/ 232 w 325"/>
              <a:gd name="T95" fmla="*/ 208 h 325"/>
              <a:gd name="T96" fmla="*/ 243 w 325"/>
              <a:gd name="T97" fmla="*/ 182 h 325"/>
              <a:gd name="T98" fmla="*/ 255 w 325"/>
              <a:gd name="T99" fmla="*/ 157 h 325"/>
              <a:gd name="T100" fmla="*/ 262 w 325"/>
              <a:gd name="T101" fmla="*/ 155 h 325"/>
              <a:gd name="T102" fmla="*/ 275 w 325"/>
              <a:gd name="T103" fmla="*/ 187 h 325"/>
              <a:gd name="T104" fmla="*/ 300 w 325"/>
              <a:gd name="T105" fmla="*/ 175 h 325"/>
              <a:gd name="T106" fmla="*/ 305 w 325"/>
              <a:gd name="T107" fmla="*/ 193 h 325"/>
              <a:gd name="T108" fmla="*/ 300 w 325"/>
              <a:gd name="T109" fmla="*/ 204 h 325"/>
              <a:gd name="T110" fmla="*/ 301 w 325"/>
              <a:gd name="T111" fmla="*/ 215 h 325"/>
              <a:gd name="T112" fmla="*/ 269 w 325"/>
              <a:gd name="T113" fmla="*/ 254 h 325"/>
              <a:gd name="T114" fmla="*/ 232 w 325"/>
              <a:gd name="T115" fmla="*/ 284 h 325"/>
              <a:gd name="T116" fmla="*/ 222 w 325"/>
              <a:gd name="T117" fmla="*/ 149 h 325"/>
              <a:gd name="T118" fmla="*/ 227 w 325"/>
              <a:gd name="T119" fmla="*/ 166 h 325"/>
              <a:gd name="T120" fmla="*/ 220 w 325"/>
              <a:gd name="T121" fmla="*/ 122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5" h="325">
                <a:moveTo>
                  <a:pt x="162" y="0"/>
                </a:moveTo>
                <a:cubicBezTo>
                  <a:pt x="73" y="0"/>
                  <a:pt x="0" y="73"/>
                  <a:pt x="0" y="162"/>
                </a:cubicBezTo>
                <a:cubicBezTo>
                  <a:pt x="0" y="252"/>
                  <a:pt x="73" y="325"/>
                  <a:pt x="162" y="325"/>
                </a:cubicBezTo>
                <a:cubicBezTo>
                  <a:pt x="252" y="325"/>
                  <a:pt x="325" y="252"/>
                  <a:pt x="325" y="162"/>
                </a:cubicBezTo>
                <a:cubicBezTo>
                  <a:pt x="325" y="73"/>
                  <a:pt x="252" y="0"/>
                  <a:pt x="162" y="0"/>
                </a:cubicBezTo>
                <a:close/>
                <a:moveTo>
                  <a:pt x="312" y="174"/>
                </a:moveTo>
                <a:cubicBezTo>
                  <a:pt x="312" y="173"/>
                  <a:pt x="312" y="173"/>
                  <a:pt x="312" y="173"/>
                </a:cubicBezTo>
                <a:cubicBezTo>
                  <a:pt x="312" y="172"/>
                  <a:pt x="311" y="172"/>
                  <a:pt x="311" y="172"/>
                </a:cubicBezTo>
                <a:cubicBezTo>
                  <a:pt x="310" y="170"/>
                  <a:pt x="312" y="169"/>
                  <a:pt x="313" y="168"/>
                </a:cubicBezTo>
                <a:cubicBezTo>
                  <a:pt x="313" y="168"/>
                  <a:pt x="313" y="167"/>
                  <a:pt x="313" y="167"/>
                </a:cubicBezTo>
                <a:cubicBezTo>
                  <a:pt x="313" y="167"/>
                  <a:pt x="313" y="167"/>
                  <a:pt x="314" y="167"/>
                </a:cubicBezTo>
                <a:cubicBezTo>
                  <a:pt x="313" y="170"/>
                  <a:pt x="313" y="172"/>
                  <a:pt x="313" y="175"/>
                </a:cubicBezTo>
                <a:cubicBezTo>
                  <a:pt x="313" y="174"/>
                  <a:pt x="312" y="174"/>
                  <a:pt x="312" y="174"/>
                </a:cubicBezTo>
                <a:close/>
                <a:moveTo>
                  <a:pt x="269" y="55"/>
                </a:moveTo>
                <a:cubicBezTo>
                  <a:pt x="268" y="55"/>
                  <a:pt x="268" y="55"/>
                  <a:pt x="268" y="54"/>
                </a:cubicBezTo>
                <a:cubicBezTo>
                  <a:pt x="268" y="55"/>
                  <a:pt x="269" y="55"/>
                  <a:pt x="269" y="55"/>
                </a:cubicBezTo>
                <a:close/>
                <a:moveTo>
                  <a:pt x="91" y="35"/>
                </a:moveTo>
                <a:cubicBezTo>
                  <a:pt x="91" y="36"/>
                  <a:pt x="92" y="36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2" y="40"/>
                  <a:pt x="95" y="39"/>
                  <a:pt x="95" y="41"/>
                </a:cubicBezTo>
                <a:cubicBezTo>
                  <a:pt x="95" y="42"/>
                  <a:pt x="94" y="44"/>
                  <a:pt x="93" y="45"/>
                </a:cubicBezTo>
                <a:cubicBezTo>
                  <a:pt x="93" y="45"/>
                  <a:pt x="93" y="48"/>
                  <a:pt x="92" y="50"/>
                </a:cubicBezTo>
                <a:cubicBezTo>
                  <a:pt x="92" y="50"/>
                  <a:pt x="92" y="50"/>
                  <a:pt x="91" y="50"/>
                </a:cubicBezTo>
                <a:cubicBezTo>
                  <a:pt x="92" y="49"/>
                  <a:pt x="92" y="48"/>
                  <a:pt x="92" y="48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8"/>
                  <a:pt x="91" y="47"/>
                  <a:pt x="91" y="46"/>
                </a:cubicBezTo>
                <a:cubicBezTo>
                  <a:pt x="91" y="45"/>
                  <a:pt x="91" y="45"/>
                  <a:pt x="91" y="44"/>
                </a:cubicBezTo>
                <a:cubicBezTo>
                  <a:pt x="90" y="44"/>
                  <a:pt x="89" y="45"/>
                  <a:pt x="88" y="45"/>
                </a:cubicBezTo>
                <a:cubicBezTo>
                  <a:pt x="87" y="46"/>
                  <a:pt x="89" y="46"/>
                  <a:pt x="88" y="48"/>
                </a:cubicBezTo>
                <a:cubicBezTo>
                  <a:pt x="85" y="50"/>
                  <a:pt x="85" y="47"/>
                  <a:pt x="82" y="47"/>
                </a:cubicBezTo>
                <a:cubicBezTo>
                  <a:pt x="81" y="47"/>
                  <a:pt x="81" y="47"/>
                  <a:pt x="80" y="47"/>
                </a:cubicBezTo>
                <a:cubicBezTo>
                  <a:pt x="79" y="48"/>
                  <a:pt x="77" y="49"/>
                  <a:pt x="77" y="50"/>
                </a:cubicBezTo>
                <a:cubicBezTo>
                  <a:pt x="76" y="52"/>
                  <a:pt x="77" y="52"/>
                  <a:pt x="78" y="52"/>
                </a:cubicBezTo>
                <a:cubicBezTo>
                  <a:pt x="78" y="53"/>
                  <a:pt x="79" y="54"/>
                  <a:pt x="79" y="54"/>
                </a:cubicBezTo>
                <a:cubicBezTo>
                  <a:pt x="80" y="55"/>
                  <a:pt x="81" y="54"/>
                  <a:pt x="81" y="55"/>
                </a:cubicBezTo>
                <a:cubicBezTo>
                  <a:pt x="81" y="56"/>
                  <a:pt x="81" y="56"/>
                  <a:pt x="81" y="57"/>
                </a:cubicBezTo>
                <a:cubicBezTo>
                  <a:pt x="81" y="59"/>
                  <a:pt x="83" y="59"/>
                  <a:pt x="82" y="61"/>
                </a:cubicBezTo>
                <a:cubicBezTo>
                  <a:pt x="81" y="61"/>
                  <a:pt x="79" y="63"/>
                  <a:pt x="77" y="63"/>
                </a:cubicBezTo>
                <a:cubicBezTo>
                  <a:pt x="76" y="63"/>
                  <a:pt x="74" y="62"/>
                  <a:pt x="72" y="62"/>
                </a:cubicBezTo>
                <a:cubicBezTo>
                  <a:pt x="70" y="62"/>
                  <a:pt x="69" y="62"/>
                  <a:pt x="68" y="62"/>
                </a:cubicBezTo>
                <a:cubicBezTo>
                  <a:pt x="67" y="62"/>
                  <a:pt x="67" y="60"/>
                  <a:pt x="66" y="60"/>
                </a:cubicBezTo>
                <a:cubicBezTo>
                  <a:pt x="65" y="60"/>
                  <a:pt x="63" y="62"/>
                  <a:pt x="62" y="61"/>
                </a:cubicBezTo>
                <a:cubicBezTo>
                  <a:pt x="61" y="61"/>
                  <a:pt x="60" y="61"/>
                  <a:pt x="59" y="61"/>
                </a:cubicBezTo>
                <a:cubicBezTo>
                  <a:pt x="58" y="60"/>
                  <a:pt x="56" y="61"/>
                  <a:pt x="55" y="60"/>
                </a:cubicBezTo>
                <a:cubicBezTo>
                  <a:pt x="55" y="60"/>
                  <a:pt x="56" y="58"/>
                  <a:pt x="55" y="58"/>
                </a:cubicBezTo>
                <a:cubicBezTo>
                  <a:pt x="55" y="58"/>
                  <a:pt x="54" y="58"/>
                  <a:pt x="54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4" y="57"/>
                  <a:pt x="55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7" y="56"/>
                  <a:pt x="56" y="56"/>
                  <a:pt x="57" y="57"/>
                </a:cubicBezTo>
                <a:cubicBezTo>
                  <a:pt x="57" y="57"/>
                  <a:pt x="60" y="59"/>
                  <a:pt x="62" y="59"/>
                </a:cubicBezTo>
                <a:cubicBezTo>
                  <a:pt x="63" y="59"/>
                  <a:pt x="64" y="58"/>
                  <a:pt x="65" y="58"/>
                </a:cubicBezTo>
                <a:cubicBezTo>
                  <a:pt x="66" y="58"/>
                  <a:pt x="67" y="57"/>
                  <a:pt x="67" y="57"/>
                </a:cubicBezTo>
                <a:cubicBezTo>
                  <a:pt x="68" y="58"/>
                  <a:pt x="68" y="59"/>
                  <a:pt x="70" y="59"/>
                </a:cubicBezTo>
                <a:cubicBezTo>
                  <a:pt x="71" y="60"/>
                  <a:pt x="72" y="59"/>
                  <a:pt x="73" y="59"/>
                </a:cubicBezTo>
                <a:cubicBezTo>
                  <a:pt x="74" y="58"/>
                  <a:pt x="74" y="58"/>
                  <a:pt x="75" y="58"/>
                </a:cubicBezTo>
                <a:cubicBezTo>
                  <a:pt x="76" y="56"/>
                  <a:pt x="73" y="55"/>
                  <a:pt x="73" y="53"/>
                </a:cubicBezTo>
                <a:cubicBezTo>
                  <a:pt x="72" y="53"/>
                  <a:pt x="72" y="52"/>
                  <a:pt x="72" y="52"/>
                </a:cubicBezTo>
                <a:cubicBezTo>
                  <a:pt x="72" y="52"/>
                  <a:pt x="72" y="52"/>
                  <a:pt x="72" y="51"/>
                </a:cubicBezTo>
                <a:cubicBezTo>
                  <a:pt x="72" y="51"/>
                  <a:pt x="73" y="50"/>
                  <a:pt x="73" y="50"/>
                </a:cubicBezTo>
                <a:cubicBezTo>
                  <a:pt x="73" y="50"/>
                  <a:pt x="73" y="50"/>
                  <a:pt x="73" y="49"/>
                </a:cubicBezTo>
                <a:cubicBezTo>
                  <a:pt x="73" y="48"/>
                  <a:pt x="73" y="48"/>
                  <a:pt x="73" y="47"/>
                </a:cubicBezTo>
                <a:cubicBezTo>
                  <a:pt x="71" y="47"/>
                  <a:pt x="70" y="47"/>
                  <a:pt x="69" y="47"/>
                </a:cubicBezTo>
                <a:cubicBezTo>
                  <a:pt x="68" y="47"/>
                  <a:pt x="67" y="47"/>
                  <a:pt x="66" y="47"/>
                </a:cubicBezTo>
                <a:cubicBezTo>
                  <a:pt x="66" y="47"/>
                  <a:pt x="66" y="46"/>
                  <a:pt x="66" y="46"/>
                </a:cubicBezTo>
                <a:cubicBezTo>
                  <a:pt x="67" y="45"/>
                  <a:pt x="68" y="44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3" y="43"/>
                  <a:pt x="75" y="44"/>
                  <a:pt x="77" y="42"/>
                </a:cubicBezTo>
                <a:cubicBezTo>
                  <a:pt x="79" y="40"/>
                  <a:pt x="76" y="40"/>
                  <a:pt x="76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7" y="38"/>
                  <a:pt x="79" y="36"/>
                  <a:pt x="81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83" y="36"/>
                  <a:pt x="83" y="35"/>
                  <a:pt x="84" y="36"/>
                </a:cubicBezTo>
                <a:cubicBezTo>
                  <a:pt x="85" y="36"/>
                  <a:pt x="85" y="37"/>
                  <a:pt x="86" y="38"/>
                </a:cubicBezTo>
                <a:cubicBezTo>
                  <a:pt x="86" y="38"/>
                  <a:pt x="87" y="38"/>
                  <a:pt x="88" y="37"/>
                </a:cubicBezTo>
                <a:cubicBezTo>
                  <a:pt x="89" y="36"/>
                  <a:pt x="88" y="35"/>
                  <a:pt x="87" y="34"/>
                </a:cubicBezTo>
                <a:cubicBezTo>
                  <a:pt x="87" y="33"/>
                  <a:pt x="87" y="33"/>
                  <a:pt x="86" y="33"/>
                </a:cubicBezTo>
                <a:cubicBezTo>
                  <a:pt x="86" y="33"/>
                  <a:pt x="86" y="32"/>
                  <a:pt x="85" y="32"/>
                </a:cubicBezTo>
                <a:cubicBezTo>
                  <a:pt x="89" y="30"/>
                  <a:pt x="92" y="29"/>
                  <a:pt x="96" y="27"/>
                </a:cubicBezTo>
                <a:cubicBezTo>
                  <a:pt x="96" y="27"/>
                  <a:pt x="96" y="27"/>
                  <a:pt x="96" y="27"/>
                </a:cubicBezTo>
                <a:cubicBezTo>
                  <a:pt x="96" y="28"/>
                  <a:pt x="96" y="29"/>
                  <a:pt x="95" y="30"/>
                </a:cubicBezTo>
                <a:cubicBezTo>
                  <a:pt x="95" y="31"/>
                  <a:pt x="96" y="32"/>
                  <a:pt x="95" y="32"/>
                </a:cubicBezTo>
                <a:cubicBezTo>
                  <a:pt x="94" y="33"/>
                  <a:pt x="92" y="31"/>
                  <a:pt x="91" y="33"/>
                </a:cubicBezTo>
                <a:cubicBezTo>
                  <a:pt x="90" y="33"/>
                  <a:pt x="91" y="34"/>
                  <a:pt x="91" y="35"/>
                </a:cubicBezTo>
                <a:close/>
                <a:moveTo>
                  <a:pt x="71" y="283"/>
                </a:moveTo>
                <a:cubicBezTo>
                  <a:pt x="72" y="283"/>
                  <a:pt x="72" y="283"/>
                  <a:pt x="72" y="283"/>
                </a:cubicBezTo>
                <a:cubicBezTo>
                  <a:pt x="73" y="284"/>
                  <a:pt x="73" y="284"/>
                  <a:pt x="73" y="284"/>
                </a:cubicBezTo>
                <a:cubicBezTo>
                  <a:pt x="73" y="284"/>
                  <a:pt x="72" y="283"/>
                  <a:pt x="71" y="283"/>
                </a:cubicBezTo>
                <a:close/>
                <a:moveTo>
                  <a:pt x="77" y="287"/>
                </a:moveTo>
                <a:cubicBezTo>
                  <a:pt x="77" y="287"/>
                  <a:pt x="78" y="287"/>
                  <a:pt x="78" y="288"/>
                </a:cubicBezTo>
                <a:cubicBezTo>
                  <a:pt x="79" y="288"/>
                  <a:pt x="79" y="288"/>
                  <a:pt x="80" y="289"/>
                </a:cubicBezTo>
                <a:cubicBezTo>
                  <a:pt x="79" y="288"/>
                  <a:pt x="78" y="288"/>
                  <a:pt x="77" y="287"/>
                </a:cubicBezTo>
                <a:close/>
                <a:moveTo>
                  <a:pt x="86" y="293"/>
                </a:moveTo>
                <a:cubicBezTo>
                  <a:pt x="86" y="292"/>
                  <a:pt x="86" y="292"/>
                  <a:pt x="86" y="292"/>
                </a:cubicBezTo>
                <a:cubicBezTo>
                  <a:pt x="86" y="291"/>
                  <a:pt x="86" y="291"/>
                  <a:pt x="86" y="290"/>
                </a:cubicBezTo>
                <a:cubicBezTo>
                  <a:pt x="85" y="289"/>
                  <a:pt x="81" y="287"/>
                  <a:pt x="80" y="286"/>
                </a:cubicBezTo>
                <a:cubicBezTo>
                  <a:pt x="77" y="284"/>
                  <a:pt x="75" y="283"/>
                  <a:pt x="74" y="282"/>
                </a:cubicBezTo>
                <a:cubicBezTo>
                  <a:pt x="73" y="281"/>
                  <a:pt x="73" y="282"/>
                  <a:pt x="72" y="282"/>
                </a:cubicBezTo>
                <a:cubicBezTo>
                  <a:pt x="71" y="281"/>
                  <a:pt x="71" y="281"/>
                  <a:pt x="70" y="280"/>
                </a:cubicBezTo>
                <a:cubicBezTo>
                  <a:pt x="70" y="280"/>
                  <a:pt x="71" y="280"/>
                  <a:pt x="70" y="279"/>
                </a:cubicBezTo>
                <a:cubicBezTo>
                  <a:pt x="70" y="278"/>
                  <a:pt x="69" y="278"/>
                  <a:pt x="68" y="277"/>
                </a:cubicBezTo>
                <a:cubicBezTo>
                  <a:pt x="68" y="276"/>
                  <a:pt x="68" y="276"/>
                  <a:pt x="68" y="276"/>
                </a:cubicBezTo>
                <a:cubicBezTo>
                  <a:pt x="67" y="274"/>
                  <a:pt x="67" y="274"/>
                  <a:pt x="67" y="273"/>
                </a:cubicBezTo>
                <a:cubicBezTo>
                  <a:pt x="67" y="272"/>
                  <a:pt x="68" y="272"/>
                  <a:pt x="67" y="271"/>
                </a:cubicBezTo>
                <a:cubicBezTo>
                  <a:pt x="66" y="271"/>
                  <a:pt x="66" y="271"/>
                  <a:pt x="66" y="272"/>
                </a:cubicBezTo>
                <a:cubicBezTo>
                  <a:pt x="66" y="272"/>
                  <a:pt x="65" y="272"/>
                  <a:pt x="65" y="273"/>
                </a:cubicBezTo>
                <a:cubicBezTo>
                  <a:pt x="65" y="273"/>
                  <a:pt x="65" y="273"/>
                  <a:pt x="65" y="273"/>
                </a:cubicBezTo>
                <a:cubicBezTo>
                  <a:pt x="65" y="274"/>
                  <a:pt x="66" y="276"/>
                  <a:pt x="66" y="277"/>
                </a:cubicBezTo>
                <a:cubicBezTo>
                  <a:pt x="66" y="277"/>
                  <a:pt x="65" y="277"/>
                  <a:pt x="64" y="277"/>
                </a:cubicBezTo>
                <a:cubicBezTo>
                  <a:pt x="32" y="250"/>
                  <a:pt x="12" y="209"/>
                  <a:pt x="11" y="164"/>
                </a:cubicBezTo>
                <a:cubicBezTo>
                  <a:pt x="12" y="163"/>
                  <a:pt x="14" y="162"/>
                  <a:pt x="14" y="161"/>
                </a:cubicBezTo>
                <a:cubicBezTo>
                  <a:pt x="14" y="160"/>
                  <a:pt x="14" y="160"/>
                  <a:pt x="14" y="159"/>
                </a:cubicBezTo>
                <a:cubicBezTo>
                  <a:pt x="14" y="157"/>
                  <a:pt x="12" y="157"/>
                  <a:pt x="11" y="155"/>
                </a:cubicBezTo>
                <a:cubicBezTo>
                  <a:pt x="12" y="144"/>
                  <a:pt x="14" y="133"/>
                  <a:pt x="17" y="123"/>
                </a:cubicBezTo>
                <a:cubicBezTo>
                  <a:pt x="17" y="123"/>
                  <a:pt x="17" y="124"/>
                  <a:pt x="17" y="124"/>
                </a:cubicBezTo>
                <a:cubicBezTo>
                  <a:pt x="17" y="125"/>
                  <a:pt x="17" y="126"/>
                  <a:pt x="17" y="127"/>
                </a:cubicBezTo>
                <a:cubicBezTo>
                  <a:pt x="18" y="129"/>
                  <a:pt x="19" y="130"/>
                  <a:pt x="19" y="131"/>
                </a:cubicBezTo>
                <a:cubicBezTo>
                  <a:pt x="19" y="132"/>
                  <a:pt x="20" y="132"/>
                  <a:pt x="20" y="133"/>
                </a:cubicBezTo>
                <a:cubicBezTo>
                  <a:pt x="20" y="133"/>
                  <a:pt x="19" y="134"/>
                  <a:pt x="19" y="134"/>
                </a:cubicBezTo>
                <a:cubicBezTo>
                  <a:pt x="19" y="135"/>
                  <a:pt x="20" y="135"/>
                  <a:pt x="20" y="136"/>
                </a:cubicBezTo>
                <a:cubicBezTo>
                  <a:pt x="20" y="136"/>
                  <a:pt x="21" y="136"/>
                  <a:pt x="21" y="137"/>
                </a:cubicBezTo>
                <a:cubicBezTo>
                  <a:pt x="21" y="137"/>
                  <a:pt x="22" y="138"/>
                  <a:pt x="23" y="139"/>
                </a:cubicBezTo>
                <a:cubicBezTo>
                  <a:pt x="23" y="140"/>
                  <a:pt x="23" y="141"/>
                  <a:pt x="24" y="141"/>
                </a:cubicBezTo>
                <a:cubicBezTo>
                  <a:pt x="24" y="141"/>
                  <a:pt x="24" y="140"/>
                  <a:pt x="24" y="140"/>
                </a:cubicBezTo>
                <a:cubicBezTo>
                  <a:pt x="25" y="142"/>
                  <a:pt x="25" y="145"/>
                  <a:pt x="26" y="148"/>
                </a:cubicBezTo>
                <a:cubicBezTo>
                  <a:pt x="27" y="150"/>
                  <a:pt x="28" y="153"/>
                  <a:pt x="28" y="154"/>
                </a:cubicBezTo>
                <a:cubicBezTo>
                  <a:pt x="28" y="155"/>
                  <a:pt x="29" y="156"/>
                  <a:pt x="29" y="157"/>
                </a:cubicBezTo>
                <a:cubicBezTo>
                  <a:pt x="29" y="158"/>
                  <a:pt x="28" y="159"/>
                  <a:pt x="28" y="160"/>
                </a:cubicBezTo>
                <a:cubicBezTo>
                  <a:pt x="27" y="162"/>
                  <a:pt x="31" y="165"/>
                  <a:pt x="31" y="166"/>
                </a:cubicBezTo>
                <a:cubicBezTo>
                  <a:pt x="32" y="167"/>
                  <a:pt x="33" y="168"/>
                  <a:pt x="33" y="168"/>
                </a:cubicBezTo>
                <a:cubicBezTo>
                  <a:pt x="34" y="169"/>
                  <a:pt x="34" y="169"/>
                  <a:pt x="34" y="169"/>
                </a:cubicBezTo>
                <a:cubicBezTo>
                  <a:pt x="35" y="170"/>
                  <a:pt x="36" y="171"/>
                  <a:pt x="37" y="171"/>
                </a:cubicBezTo>
                <a:cubicBezTo>
                  <a:pt x="38" y="172"/>
                  <a:pt x="40" y="172"/>
                  <a:pt x="41" y="172"/>
                </a:cubicBezTo>
                <a:cubicBezTo>
                  <a:pt x="42" y="173"/>
                  <a:pt x="42" y="174"/>
                  <a:pt x="42" y="175"/>
                </a:cubicBezTo>
                <a:cubicBezTo>
                  <a:pt x="43" y="176"/>
                  <a:pt x="44" y="177"/>
                  <a:pt x="44" y="178"/>
                </a:cubicBezTo>
                <a:cubicBezTo>
                  <a:pt x="45" y="178"/>
                  <a:pt x="46" y="179"/>
                  <a:pt x="47" y="180"/>
                </a:cubicBezTo>
                <a:cubicBezTo>
                  <a:pt x="48" y="181"/>
                  <a:pt x="48" y="181"/>
                  <a:pt x="48" y="182"/>
                </a:cubicBezTo>
                <a:cubicBezTo>
                  <a:pt x="48" y="183"/>
                  <a:pt x="49" y="183"/>
                  <a:pt x="49" y="184"/>
                </a:cubicBezTo>
                <a:cubicBezTo>
                  <a:pt x="49" y="185"/>
                  <a:pt x="48" y="185"/>
                  <a:pt x="48" y="186"/>
                </a:cubicBezTo>
                <a:cubicBezTo>
                  <a:pt x="49" y="187"/>
                  <a:pt x="49" y="188"/>
                  <a:pt x="50" y="189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90"/>
                  <a:pt x="51" y="191"/>
                  <a:pt x="52" y="192"/>
                </a:cubicBezTo>
                <a:cubicBezTo>
                  <a:pt x="52" y="192"/>
                  <a:pt x="53" y="193"/>
                  <a:pt x="53" y="193"/>
                </a:cubicBezTo>
                <a:cubicBezTo>
                  <a:pt x="54" y="193"/>
                  <a:pt x="54" y="192"/>
                  <a:pt x="56" y="192"/>
                </a:cubicBezTo>
                <a:cubicBezTo>
                  <a:pt x="56" y="193"/>
                  <a:pt x="58" y="195"/>
                  <a:pt x="59" y="196"/>
                </a:cubicBezTo>
                <a:cubicBezTo>
                  <a:pt x="59" y="196"/>
                  <a:pt x="59" y="196"/>
                  <a:pt x="60" y="197"/>
                </a:cubicBezTo>
                <a:cubicBezTo>
                  <a:pt x="59" y="200"/>
                  <a:pt x="57" y="205"/>
                  <a:pt x="60" y="210"/>
                </a:cubicBezTo>
                <a:cubicBezTo>
                  <a:pt x="60" y="211"/>
                  <a:pt x="60" y="212"/>
                  <a:pt x="60" y="213"/>
                </a:cubicBezTo>
                <a:cubicBezTo>
                  <a:pt x="61" y="215"/>
                  <a:pt x="63" y="216"/>
                  <a:pt x="64" y="217"/>
                </a:cubicBezTo>
                <a:cubicBezTo>
                  <a:pt x="66" y="218"/>
                  <a:pt x="68" y="219"/>
                  <a:pt x="69" y="220"/>
                </a:cubicBezTo>
                <a:cubicBezTo>
                  <a:pt x="70" y="221"/>
                  <a:pt x="70" y="222"/>
                  <a:pt x="70" y="223"/>
                </a:cubicBezTo>
                <a:cubicBezTo>
                  <a:pt x="71" y="224"/>
                  <a:pt x="71" y="224"/>
                  <a:pt x="72" y="225"/>
                </a:cubicBezTo>
                <a:cubicBezTo>
                  <a:pt x="73" y="225"/>
                  <a:pt x="73" y="225"/>
                  <a:pt x="74" y="226"/>
                </a:cubicBezTo>
                <a:cubicBezTo>
                  <a:pt x="74" y="227"/>
                  <a:pt x="74" y="227"/>
                  <a:pt x="75" y="228"/>
                </a:cubicBezTo>
                <a:cubicBezTo>
                  <a:pt x="78" y="230"/>
                  <a:pt x="82" y="230"/>
                  <a:pt x="84" y="232"/>
                </a:cubicBezTo>
                <a:cubicBezTo>
                  <a:pt x="86" y="233"/>
                  <a:pt x="86" y="234"/>
                  <a:pt x="87" y="236"/>
                </a:cubicBezTo>
                <a:cubicBezTo>
                  <a:pt x="87" y="237"/>
                  <a:pt x="88" y="238"/>
                  <a:pt x="88" y="239"/>
                </a:cubicBezTo>
                <a:cubicBezTo>
                  <a:pt x="89" y="243"/>
                  <a:pt x="90" y="247"/>
                  <a:pt x="91" y="250"/>
                </a:cubicBezTo>
                <a:cubicBezTo>
                  <a:pt x="92" y="251"/>
                  <a:pt x="92" y="252"/>
                  <a:pt x="93" y="254"/>
                </a:cubicBezTo>
                <a:cubicBezTo>
                  <a:pt x="93" y="254"/>
                  <a:pt x="93" y="255"/>
                  <a:pt x="93" y="256"/>
                </a:cubicBezTo>
                <a:cubicBezTo>
                  <a:pt x="94" y="257"/>
                  <a:pt x="95" y="257"/>
                  <a:pt x="95" y="258"/>
                </a:cubicBezTo>
                <a:cubicBezTo>
                  <a:pt x="96" y="259"/>
                  <a:pt x="96" y="261"/>
                  <a:pt x="96" y="261"/>
                </a:cubicBezTo>
                <a:cubicBezTo>
                  <a:pt x="96" y="262"/>
                  <a:pt x="96" y="262"/>
                  <a:pt x="96" y="263"/>
                </a:cubicBezTo>
                <a:cubicBezTo>
                  <a:pt x="96" y="264"/>
                  <a:pt x="96" y="265"/>
                  <a:pt x="96" y="266"/>
                </a:cubicBezTo>
                <a:cubicBezTo>
                  <a:pt x="97" y="267"/>
                  <a:pt x="97" y="268"/>
                  <a:pt x="97" y="269"/>
                </a:cubicBezTo>
                <a:cubicBezTo>
                  <a:pt x="98" y="269"/>
                  <a:pt x="98" y="270"/>
                  <a:pt x="98" y="271"/>
                </a:cubicBezTo>
                <a:cubicBezTo>
                  <a:pt x="99" y="272"/>
                  <a:pt x="100" y="272"/>
                  <a:pt x="100" y="273"/>
                </a:cubicBezTo>
                <a:cubicBezTo>
                  <a:pt x="100" y="274"/>
                  <a:pt x="100" y="274"/>
                  <a:pt x="100" y="275"/>
                </a:cubicBezTo>
                <a:cubicBezTo>
                  <a:pt x="100" y="276"/>
                  <a:pt x="101" y="276"/>
                  <a:pt x="101" y="277"/>
                </a:cubicBezTo>
                <a:cubicBezTo>
                  <a:pt x="101" y="278"/>
                  <a:pt x="101" y="279"/>
                  <a:pt x="101" y="279"/>
                </a:cubicBezTo>
                <a:cubicBezTo>
                  <a:pt x="102" y="280"/>
                  <a:pt x="102" y="281"/>
                  <a:pt x="102" y="282"/>
                </a:cubicBezTo>
                <a:cubicBezTo>
                  <a:pt x="103" y="283"/>
                  <a:pt x="104" y="285"/>
                  <a:pt x="104" y="286"/>
                </a:cubicBezTo>
                <a:cubicBezTo>
                  <a:pt x="104" y="286"/>
                  <a:pt x="104" y="287"/>
                  <a:pt x="105" y="288"/>
                </a:cubicBezTo>
                <a:cubicBezTo>
                  <a:pt x="105" y="288"/>
                  <a:pt x="106" y="288"/>
                  <a:pt x="106" y="290"/>
                </a:cubicBezTo>
                <a:cubicBezTo>
                  <a:pt x="107" y="290"/>
                  <a:pt x="106" y="291"/>
                  <a:pt x="106" y="292"/>
                </a:cubicBezTo>
                <a:cubicBezTo>
                  <a:pt x="107" y="294"/>
                  <a:pt x="108" y="295"/>
                  <a:pt x="109" y="297"/>
                </a:cubicBezTo>
                <a:cubicBezTo>
                  <a:pt x="110" y="298"/>
                  <a:pt x="111" y="299"/>
                  <a:pt x="111" y="300"/>
                </a:cubicBezTo>
                <a:cubicBezTo>
                  <a:pt x="111" y="300"/>
                  <a:pt x="112" y="300"/>
                  <a:pt x="112" y="300"/>
                </a:cubicBezTo>
                <a:cubicBezTo>
                  <a:pt x="112" y="301"/>
                  <a:pt x="112" y="301"/>
                  <a:pt x="113" y="301"/>
                </a:cubicBezTo>
                <a:cubicBezTo>
                  <a:pt x="113" y="302"/>
                  <a:pt x="114" y="302"/>
                  <a:pt x="115" y="302"/>
                </a:cubicBezTo>
                <a:cubicBezTo>
                  <a:pt x="115" y="302"/>
                  <a:pt x="116" y="303"/>
                  <a:pt x="116" y="303"/>
                </a:cubicBezTo>
                <a:cubicBezTo>
                  <a:pt x="117" y="303"/>
                  <a:pt x="117" y="303"/>
                  <a:pt x="117" y="303"/>
                </a:cubicBezTo>
                <a:cubicBezTo>
                  <a:pt x="118" y="304"/>
                  <a:pt x="119" y="304"/>
                  <a:pt x="120" y="304"/>
                </a:cubicBezTo>
                <a:cubicBezTo>
                  <a:pt x="122" y="305"/>
                  <a:pt x="122" y="305"/>
                  <a:pt x="123" y="305"/>
                </a:cubicBezTo>
                <a:cubicBezTo>
                  <a:pt x="124" y="305"/>
                  <a:pt x="125" y="305"/>
                  <a:pt x="125" y="305"/>
                </a:cubicBezTo>
                <a:cubicBezTo>
                  <a:pt x="125" y="304"/>
                  <a:pt x="126" y="303"/>
                  <a:pt x="125" y="302"/>
                </a:cubicBezTo>
                <a:cubicBezTo>
                  <a:pt x="123" y="300"/>
                  <a:pt x="121" y="300"/>
                  <a:pt x="120" y="298"/>
                </a:cubicBezTo>
                <a:cubicBezTo>
                  <a:pt x="119" y="297"/>
                  <a:pt x="119" y="296"/>
                  <a:pt x="119" y="295"/>
                </a:cubicBezTo>
                <a:cubicBezTo>
                  <a:pt x="118" y="294"/>
                  <a:pt x="118" y="293"/>
                  <a:pt x="118" y="292"/>
                </a:cubicBezTo>
                <a:cubicBezTo>
                  <a:pt x="118" y="292"/>
                  <a:pt x="118" y="292"/>
                  <a:pt x="118" y="291"/>
                </a:cubicBezTo>
                <a:cubicBezTo>
                  <a:pt x="118" y="291"/>
                  <a:pt x="117" y="290"/>
                  <a:pt x="117" y="290"/>
                </a:cubicBezTo>
                <a:cubicBezTo>
                  <a:pt x="117" y="289"/>
                  <a:pt x="118" y="288"/>
                  <a:pt x="118" y="287"/>
                </a:cubicBezTo>
                <a:cubicBezTo>
                  <a:pt x="117" y="286"/>
                  <a:pt x="117" y="287"/>
                  <a:pt x="117" y="286"/>
                </a:cubicBezTo>
                <a:cubicBezTo>
                  <a:pt x="117" y="286"/>
                  <a:pt x="117" y="286"/>
                  <a:pt x="116" y="286"/>
                </a:cubicBezTo>
                <a:cubicBezTo>
                  <a:pt x="116" y="285"/>
                  <a:pt x="115" y="285"/>
                  <a:pt x="115" y="284"/>
                </a:cubicBezTo>
                <a:cubicBezTo>
                  <a:pt x="115" y="282"/>
                  <a:pt x="116" y="279"/>
                  <a:pt x="115" y="276"/>
                </a:cubicBezTo>
                <a:cubicBezTo>
                  <a:pt x="115" y="275"/>
                  <a:pt x="113" y="275"/>
                  <a:pt x="113" y="274"/>
                </a:cubicBezTo>
                <a:cubicBezTo>
                  <a:pt x="113" y="273"/>
                  <a:pt x="115" y="273"/>
                  <a:pt x="115" y="273"/>
                </a:cubicBezTo>
                <a:cubicBezTo>
                  <a:pt x="115" y="272"/>
                  <a:pt x="114" y="270"/>
                  <a:pt x="114" y="269"/>
                </a:cubicBezTo>
                <a:cubicBezTo>
                  <a:pt x="115" y="269"/>
                  <a:pt x="115" y="268"/>
                  <a:pt x="116" y="268"/>
                </a:cubicBezTo>
                <a:cubicBezTo>
                  <a:pt x="116" y="267"/>
                  <a:pt x="118" y="267"/>
                  <a:pt x="118" y="266"/>
                </a:cubicBezTo>
                <a:cubicBezTo>
                  <a:pt x="119" y="265"/>
                  <a:pt x="119" y="263"/>
                  <a:pt x="118" y="261"/>
                </a:cubicBezTo>
                <a:cubicBezTo>
                  <a:pt x="118" y="260"/>
                  <a:pt x="117" y="260"/>
                  <a:pt x="116" y="259"/>
                </a:cubicBezTo>
                <a:cubicBezTo>
                  <a:pt x="117" y="258"/>
                  <a:pt x="120" y="258"/>
                  <a:pt x="120" y="257"/>
                </a:cubicBezTo>
                <a:cubicBezTo>
                  <a:pt x="121" y="257"/>
                  <a:pt x="120" y="256"/>
                  <a:pt x="120" y="256"/>
                </a:cubicBezTo>
                <a:cubicBezTo>
                  <a:pt x="121" y="255"/>
                  <a:pt x="121" y="253"/>
                  <a:pt x="122" y="252"/>
                </a:cubicBezTo>
                <a:cubicBezTo>
                  <a:pt x="122" y="252"/>
                  <a:pt x="122" y="251"/>
                  <a:pt x="122" y="250"/>
                </a:cubicBezTo>
                <a:cubicBezTo>
                  <a:pt x="123" y="249"/>
                  <a:pt x="122" y="247"/>
                  <a:pt x="122" y="246"/>
                </a:cubicBezTo>
                <a:cubicBezTo>
                  <a:pt x="122" y="245"/>
                  <a:pt x="122" y="245"/>
                  <a:pt x="123" y="245"/>
                </a:cubicBezTo>
                <a:cubicBezTo>
                  <a:pt x="123" y="244"/>
                  <a:pt x="123" y="244"/>
                  <a:pt x="123" y="243"/>
                </a:cubicBezTo>
                <a:cubicBezTo>
                  <a:pt x="122" y="242"/>
                  <a:pt x="121" y="241"/>
                  <a:pt x="121" y="240"/>
                </a:cubicBezTo>
                <a:cubicBezTo>
                  <a:pt x="121" y="240"/>
                  <a:pt x="121" y="237"/>
                  <a:pt x="121" y="237"/>
                </a:cubicBezTo>
                <a:cubicBezTo>
                  <a:pt x="122" y="236"/>
                  <a:pt x="122" y="236"/>
                  <a:pt x="123" y="236"/>
                </a:cubicBezTo>
                <a:cubicBezTo>
                  <a:pt x="123" y="236"/>
                  <a:pt x="123" y="236"/>
                  <a:pt x="123" y="236"/>
                </a:cubicBezTo>
                <a:cubicBezTo>
                  <a:pt x="123" y="235"/>
                  <a:pt x="123" y="235"/>
                  <a:pt x="124" y="235"/>
                </a:cubicBezTo>
                <a:cubicBezTo>
                  <a:pt x="124" y="235"/>
                  <a:pt x="124" y="234"/>
                  <a:pt x="124" y="234"/>
                </a:cubicBezTo>
                <a:cubicBezTo>
                  <a:pt x="124" y="234"/>
                  <a:pt x="125" y="234"/>
                  <a:pt x="125" y="233"/>
                </a:cubicBezTo>
                <a:cubicBezTo>
                  <a:pt x="125" y="233"/>
                  <a:pt x="125" y="233"/>
                  <a:pt x="126" y="233"/>
                </a:cubicBezTo>
                <a:cubicBezTo>
                  <a:pt x="126" y="232"/>
                  <a:pt x="127" y="232"/>
                  <a:pt x="127" y="231"/>
                </a:cubicBezTo>
                <a:cubicBezTo>
                  <a:pt x="128" y="231"/>
                  <a:pt x="128" y="230"/>
                  <a:pt x="128" y="229"/>
                </a:cubicBezTo>
                <a:cubicBezTo>
                  <a:pt x="128" y="229"/>
                  <a:pt x="128" y="227"/>
                  <a:pt x="128" y="226"/>
                </a:cubicBezTo>
                <a:cubicBezTo>
                  <a:pt x="128" y="224"/>
                  <a:pt x="128" y="222"/>
                  <a:pt x="128" y="221"/>
                </a:cubicBezTo>
                <a:cubicBezTo>
                  <a:pt x="128" y="219"/>
                  <a:pt x="128" y="218"/>
                  <a:pt x="127" y="216"/>
                </a:cubicBezTo>
                <a:cubicBezTo>
                  <a:pt x="127" y="215"/>
                  <a:pt x="126" y="213"/>
                  <a:pt x="126" y="212"/>
                </a:cubicBezTo>
                <a:cubicBezTo>
                  <a:pt x="126" y="211"/>
                  <a:pt x="126" y="210"/>
                  <a:pt x="127" y="209"/>
                </a:cubicBezTo>
                <a:cubicBezTo>
                  <a:pt x="127" y="207"/>
                  <a:pt x="128" y="206"/>
                  <a:pt x="128" y="204"/>
                </a:cubicBezTo>
                <a:cubicBezTo>
                  <a:pt x="128" y="203"/>
                  <a:pt x="129" y="201"/>
                  <a:pt x="129" y="201"/>
                </a:cubicBezTo>
                <a:cubicBezTo>
                  <a:pt x="129" y="199"/>
                  <a:pt x="127" y="196"/>
                  <a:pt x="127" y="196"/>
                </a:cubicBezTo>
                <a:cubicBezTo>
                  <a:pt x="127" y="196"/>
                  <a:pt x="127" y="196"/>
                  <a:pt x="127" y="195"/>
                </a:cubicBezTo>
                <a:cubicBezTo>
                  <a:pt x="126" y="195"/>
                  <a:pt x="123" y="194"/>
                  <a:pt x="122" y="193"/>
                </a:cubicBezTo>
                <a:cubicBezTo>
                  <a:pt x="122" y="193"/>
                  <a:pt x="122" y="193"/>
                  <a:pt x="122" y="193"/>
                </a:cubicBezTo>
                <a:cubicBezTo>
                  <a:pt x="121" y="193"/>
                  <a:pt x="120" y="192"/>
                  <a:pt x="120" y="192"/>
                </a:cubicBezTo>
                <a:cubicBezTo>
                  <a:pt x="120" y="192"/>
                  <a:pt x="119" y="192"/>
                  <a:pt x="118" y="192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17" y="192"/>
                  <a:pt x="117" y="192"/>
                  <a:pt x="116" y="192"/>
                </a:cubicBezTo>
                <a:cubicBezTo>
                  <a:pt x="115" y="192"/>
                  <a:pt x="114" y="192"/>
                  <a:pt x="113" y="192"/>
                </a:cubicBezTo>
                <a:cubicBezTo>
                  <a:pt x="112" y="193"/>
                  <a:pt x="111" y="192"/>
                  <a:pt x="110" y="192"/>
                </a:cubicBezTo>
                <a:cubicBezTo>
                  <a:pt x="110" y="191"/>
                  <a:pt x="110" y="192"/>
                  <a:pt x="109" y="191"/>
                </a:cubicBezTo>
                <a:cubicBezTo>
                  <a:pt x="108" y="191"/>
                  <a:pt x="107" y="191"/>
                  <a:pt x="107" y="190"/>
                </a:cubicBezTo>
                <a:cubicBezTo>
                  <a:pt x="106" y="190"/>
                  <a:pt x="106" y="191"/>
                  <a:pt x="106" y="191"/>
                </a:cubicBezTo>
                <a:cubicBezTo>
                  <a:pt x="105" y="191"/>
                  <a:pt x="104" y="190"/>
                  <a:pt x="104" y="190"/>
                </a:cubicBezTo>
                <a:cubicBezTo>
                  <a:pt x="102" y="190"/>
                  <a:pt x="101" y="188"/>
                  <a:pt x="100" y="187"/>
                </a:cubicBezTo>
                <a:cubicBezTo>
                  <a:pt x="100" y="186"/>
                  <a:pt x="100" y="185"/>
                  <a:pt x="99" y="184"/>
                </a:cubicBezTo>
                <a:cubicBezTo>
                  <a:pt x="99" y="183"/>
                  <a:pt x="97" y="183"/>
                  <a:pt x="96" y="182"/>
                </a:cubicBezTo>
                <a:cubicBezTo>
                  <a:pt x="95" y="182"/>
                  <a:pt x="94" y="181"/>
                  <a:pt x="93" y="181"/>
                </a:cubicBezTo>
                <a:cubicBezTo>
                  <a:pt x="92" y="181"/>
                  <a:pt x="91" y="181"/>
                  <a:pt x="89" y="182"/>
                </a:cubicBezTo>
                <a:cubicBezTo>
                  <a:pt x="88" y="182"/>
                  <a:pt x="86" y="181"/>
                  <a:pt x="85" y="180"/>
                </a:cubicBezTo>
                <a:cubicBezTo>
                  <a:pt x="83" y="179"/>
                  <a:pt x="82" y="179"/>
                  <a:pt x="81" y="178"/>
                </a:cubicBezTo>
                <a:cubicBezTo>
                  <a:pt x="80" y="177"/>
                  <a:pt x="80" y="175"/>
                  <a:pt x="78" y="175"/>
                </a:cubicBezTo>
                <a:cubicBezTo>
                  <a:pt x="77" y="175"/>
                  <a:pt x="75" y="177"/>
                  <a:pt x="73" y="178"/>
                </a:cubicBezTo>
                <a:cubicBezTo>
                  <a:pt x="72" y="178"/>
                  <a:pt x="71" y="178"/>
                  <a:pt x="70" y="179"/>
                </a:cubicBezTo>
                <a:cubicBezTo>
                  <a:pt x="70" y="179"/>
                  <a:pt x="70" y="179"/>
                  <a:pt x="69" y="179"/>
                </a:cubicBezTo>
                <a:cubicBezTo>
                  <a:pt x="69" y="178"/>
                  <a:pt x="69" y="178"/>
                  <a:pt x="68" y="178"/>
                </a:cubicBezTo>
                <a:cubicBezTo>
                  <a:pt x="68" y="178"/>
                  <a:pt x="68" y="178"/>
                  <a:pt x="68" y="178"/>
                </a:cubicBezTo>
                <a:cubicBezTo>
                  <a:pt x="67" y="177"/>
                  <a:pt x="66" y="177"/>
                  <a:pt x="66" y="177"/>
                </a:cubicBezTo>
                <a:cubicBezTo>
                  <a:pt x="63" y="177"/>
                  <a:pt x="63" y="179"/>
                  <a:pt x="61" y="180"/>
                </a:cubicBezTo>
                <a:cubicBezTo>
                  <a:pt x="61" y="180"/>
                  <a:pt x="60" y="181"/>
                  <a:pt x="60" y="181"/>
                </a:cubicBezTo>
                <a:cubicBezTo>
                  <a:pt x="60" y="181"/>
                  <a:pt x="59" y="182"/>
                  <a:pt x="59" y="182"/>
                </a:cubicBezTo>
                <a:cubicBezTo>
                  <a:pt x="58" y="183"/>
                  <a:pt x="59" y="185"/>
                  <a:pt x="58" y="186"/>
                </a:cubicBezTo>
                <a:cubicBezTo>
                  <a:pt x="59" y="188"/>
                  <a:pt x="58" y="189"/>
                  <a:pt x="58" y="191"/>
                </a:cubicBezTo>
                <a:cubicBezTo>
                  <a:pt x="58" y="191"/>
                  <a:pt x="58" y="191"/>
                  <a:pt x="58" y="191"/>
                </a:cubicBezTo>
                <a:cubicBezTo>
                  <a:pt x="58" y="191"/>
                  <a:pt x="58" y="192"/>
                  <a:pt x="58" y="192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58" y="192"/>
                  <a:pt x="58" y="191"/>
                  <a:pt x="58" y="191"/>
                </a:cubicBezTo>
                <a:cubicBezTo>
                  <a:pt x="57" y="190"/>
                  <a:pt x="57" y="190"/>
                  <a:pt x="56" y="190"/>
                </a:cubicBezTo>
                <a:cubicBezTo>
                  <a:pt x="55" y="189"/>
                  <a:pt x="55" y="190"/>
                  <a:pt x="54" y="189"/>
                </a:cubicBezTo>
                <a:cubicBezTo>
                  <a:pt x="52" y="189"/>
                  <a:pt x="51" y="186"/>
                  <a:pt x="51" y="184"/>
                </a:cubicBezTo>
                <a:cubicBezTo>
                  <a:pt x="52" y="182"/>
                  <a:pt x="53" y="180"/>
                  <a:pt x="54" y="178"/>
                </a:cubicBezTo>
                <a:cubicBezTo>
                  <a:pt x="54" y="177"/>
                  <a:pt x="53" y="175"/>
                  <a:pt x="52" y="175"/>
                </a:cubicBezTo>
                <a:cubicBezTo>
                  <a:pt x="51" y="174"/>
                  <a:pt x="49" y="175"/>
                  <a:pt x="48" y="173"/>
                </a:cubicBezTo>
                <a:cubicBezTo>
                  <a:pt x="49" y="172"/>
                  <a:pt x="50" y="171"/>
                  <a:pt x="50" y="170"/>
                </a:cubicBezTo>
                <a:cubicBezTo>
                  <a:pt x="50" y="169"/>
                  <a:pt x="50" y="168"/>
                  <a:pt x="51" y="167"/>
                </a:cubicBezTo>
                <a:cubicBezTo>
                  <a:pt x="51" y="166"/>
                  <a:pt x="52" y="165"/>
                  <a:pt x="52" y="164"/>
                </a:cubicBezTo>
                <a:cubicBezTo>
                  <a:pt x="50" y="163"/>
                  <a:pt x="49" y="163"/>
                  <a:pt x="48" y="164"/>
                </a:cubicBezTo>
                <a:cubicBezTo>
                  <a:pt x="47" y="165"/>
                  <a:pt x="47" y="165"/>
                  <a:pt x="47" y="166"/>
                </a:cubicBezTo>
                <a:cubicBezTo>
                  <a:pt x="46" y="166"/>
                  <a:pt x="46" y="167"/>
                  <a:pt x="45" y="167"/>
                </a:cubicBezTo>
                <a:cubicBezTo>
                  <a:pt x="45" y="167"/>
                  <a:pt x="44" y="167"/>
                  <a:pt x="43" y="167"/>
                </a:cubicBezTo>
                <a:cubicBezTo>
                  <a:pt x="42" y="167"/>
                  <a:pt x="42" y="167"/>
                  <a:pt x="41" y="167"/>
                </a:cubicBezTo>
                <a:cubicBezTo>
                  <a:pt x="40" y="166"/>
                  <a:pt x="40" y="164"/>
                  <a:pt x="40" y="163"/>
                </a:cubicBezTo>
                <a:cubicBezTo>
                  <a:pt x="39" y="162"/>
                  <a:pt x="39" y="160"/>
                  <a:pt x="39" y="160"/>
                </a:cubicBezTo>
                <a:cubicBezTo>
                  <a:pt x="39" y="159"/>
                  <a:pt x="39" y="158"/>
                  <a:pt x="39" y="157"/>
                </a:cubicBezTo>
                <a:cubicBezTo>
                  <a:pt x="40" y="155"/>
                  <a:pt x="40" y="154"/>
                  <a:pt x="41" y="152"/>
                </a:cubicBezTo>
                <a:cubicBezTo>
                  <a:pt x="42" y="151"/>
                  <a:pt x="41" y="150"/>
                  <a:pt x="42" y="149"/>
                </a:cubicBezTo>
                <a:cubicBezTo>
                  <a:pt x="42" y="148"/>
                  <a:pt x="44" y="148"/>
                  <a:pt x="46" y="147"/>
                </a:cubicBezTo>
                <a:cubicBezTo>
                  <a:pt x="47" y="147"/>
                  <a:pt x="48" y="146"/>
                  <a:pt x="49" y="146"/>
                </a:cubicBezTo>
                <a:cubicBezTo>
                  <a:pt x="50" y="147"/>
                  <a:pt x="50" y="147"/>
                  <a:pt x="51" y="148"/>
                </a:cubicBezTo>
                <a:cubicBezTo>
                  <a:pt x="51" y="148"/>
                  <a:pt x="52" y="149"/>
                  <a:pt x="53" y="149"/>
                </a:cubicBezTo>
                <a:cubicBezTo>
                  <a:pt x="54" y="149"/>
                  <a:pt x="55" y="147"/>
                  <a:pt x="56" y="147"/>
                </a:cubicBezTo>
                <a:cubicBezTo>
                  <a:pt x="57" y="147"/>
                  <a:pt x="59" y="149"/>
                  <a:pt x="59" y="149"/>
                </a:cubicBezTo>
                <a:cubicBezTo>
                  <a:pt x="60" y="150"/>
                  <a:pt x="60" y="150"/>
                  <a:pt x="60" y="152"/>
                </a:cubicBezTo>
                <a:cubicBezTo>
                  <a:pt x="61" y="153"/>
                  <a:pt x="61" y="154"/>
                  <a:pt x="61" y="154"/>
                </a:cubicBezTo>
                <a:cubicBezTo>
                  <a:pt x="61" y="155"/>
                  <a:pt x="61" y="156"/>
                  <a:pt x="61" y="157"/>
                </a:cubicBezTo>
                <a:cubicBezTo>
                  <a:pt x="61" y="157"/>
                  <a:pt x="61" y="158"/>
                  <a:pt x="61" y="158"/>
                </a:cubicBezTo>
                <a:cubicBezTo>
                  <a:pt x="61" y="159"/>
                  <a:pt x="61" y="159"/>
                  <a:pt x="62" y="159"/>
                </a:cubicBezTo>
                <a:cubicBezTo>
                  <a:pt x="63" y="159"/>
                  <a:pt x="63" y="159"/>
                  <a:pt x="63" y="158"/>
                </a:cubicBezTo>
                <a:cubicBezTo>
                  <a:pt x="63" y="158"/>
                  <a:pt x="63" y="158"/>
                  <a:pt x="63" y="158"/>
                </a:cubicBezTo>
                <a:cubicBezTo>
                  <a:pt x="63" y="158"/>
                  <a:pt x="64" y="155"/>
                  <a:pt x="64" y="154"/>
                </a:cubicBezTo>
                <a:cubicBezTo>
                  <a:pt x="64" y="154"/>
                  <a:pt x="64" y="153"/>
                  <a:pt x="64" y="153"/>
                </a:cubicBezTo>
                <a:cubicBezTo>
                  <a:pt x="64" y="152"/>
                  <a:pt x="64" y="151"/>
                  <a:pt x="64" y="150"/>
                </a:cubicBezTo>
                <a:cubicBezTo>
                  <a:pt x="64" y="148"/>
                  <a:pt x="66" y="147"/>
                  <a:pt x="67" y="146"/>
                </a:cubicBezTo>
                <a:cubicBezTo>
                  <a:pt x="67" y="146"/>
                  <a:pt x="67" y="146"/>
                  <a:pt x="67" y="146"/>
                </a:cubicBezTo>
                <a:cubicBezTo>
                  <a:pt x="68" y="146"/>
                  <a:pt x="69" y="145"/>
                  <a:pt x="70" y="145"/>
                </a:cubicBezTo>
                <a:cubicBezTo>
                  <a:pt x="70" y="144"/>
                  <a:pt x="70" y="145"/>
                  <a:pt x="70" y="145"/>
                </a:cubicBezTo>
                <a:cubicBezTo>
                  <a:pt x="72" y="144"/>
                  <a:pt x="74" y="143"/>
                  <a:pt x="74" y="141"/>
                </a:cubicBezTo>
                <a:cubicBezTo>
                  <a:pt x="75" y="140"/>
                  <a:pt x="74" y="139"/>
                  <a:pt x="75" y="138"/>
                </a:cubicBezTo>
                <a:cubicBezTo>
                  <a:pt x="75" y="137"/>
                  <a:pt x="76" y="137"/>
                  <a:pt x="76" y="136"/>
                </a:cubicBezTo>
                <a:cubicBezTo>
                  <a:pt x="76" y="136"/>
                  <a:pt x="77" y="135"/>
                  <a:pt x="77" y="134"/>
                </a:cubicBezTo>
                <a:cubicBezTo>
                  <a:pt x="80" y="133"/>
                  <a:pt x="84" y="129"/>
                  <a:pt x="88" y="128"/>
                </a:cubicBezTo>
                <a:cubicBezTo>
                  <a:pt x="89" y="128"/>
                  <a:pt x="89" y="128"/>
                  <a:pt x="90" y="128"/>
                </a:cubicBezTo>
                <a:cubicBezTo>
                  <a:pt x="90" y="128"/>
                  <a:pt x="91" y="127"/>
                  <a:pt x="91" y="127"/>
                </a:cubicBezTo>
                <a:cubicBezTo>
                  <a:pt x="92" y="127"/>
                  <a:pt x="93" y="128"/>
                  <a:pt x="93" y="128"/>
                </a:cubicBezTo>
                <a:cubicBezTo>
                  <a:pt x="94" y="128"/>
                  <a:pt x="95" y="128"/>
                  <a:pt x="96" y="128"/>
                </a:cubicBezTo>
                <a:cubicBezTo>
                  <a:pt x="96" y="128"/>
                  <a:pt x="97" y="128"/>
                  <a:pt x="97" y="128"/>
                </a:cubicBezTo>
                <a:cubicBezTo>
                  <a:pt x="97" y="128"/>
                  <a:pt x="97" y="127"/>
                  <a:pt x="97" y="127"/>
                </a:cubicBezTo>
                <a:cubicBezTo>
                  <a:pt x="98" y="127"/>
                  <a:pt x="98" y="127"/>
                  <a:pt x="98" y="127"/>
                </a:cubicBezTo>
                <a:cubicBezTo>
                  <a:pt x="100" y="127"/>
                  <a:pt x="103" y="127"/>
                  <a:pt x="103" y="124"/>
                </a:cubicBezTo>
                <a:cubicBezTo>
                  <a:pt x="103" y="124"/>
                  <a:pt x="102" y="124"/>
                  <a:pt x="103" y="123"/>
                </a:cubicBezTo>
                <a:cubicBezTo>
                  <a:pt x="101" y="122"/>
                  <a:pt x="100" y="124"/>
                  <a:pt x="99" y="123"/>
                </a:cubicBezTo>
                <a:cubicBezTo>
                  <a:pt x="97" y="122"/>
                  <a:pt x="99" y="119"/>
                  <a:pt x="98" y="117"/>
                </a:cubicBezTo>
                <a:cubicBezTo>
                  <a:pt x="97" y="116"/>
                  <a:pt x="96" y="117"/>
                  <a:pt x="95" y="117"/>
                </a:cubicBezTo>
                <a:cubicBezTo>
                  <a:pt x="93" y="118"/>
                  <a:pt x="92" y="119"/>
                  <a:pt x="91" y="117"/>
                </a:cubicBezTo>
                <a:cubicBezTo>
                  <a:pt x="92" y="116"/>
                  <a:pt x="93" y="116"/>
                  <a:pt x="94" y="115"/>
                </a:cubicBezTo>
                <a:cubicBezTo>
                  <a:pt x="95" y="115"/>
                  <a:pt x="96" y="114"/>
                  <a:pt x="97" y="114"/>
                </a:cubicBezTo>
                <a:cubicBezTo>
                  <a:pt x="99" y="114"/>
                  <a:pt x="102" y="115"/>
                  <a:pt x="104" y="115"/>
                </a:cubicBezTo>
                <a:cubicBezTo>
                  <a:pt x="104" y="115"/>
                  <a:pt x="105" y="115"/>
                  <a:pt x="105" y="115"/>
                </a:cubicBezTo>
                <a:cubicBezTo>
                  <a:pt x="105" y="115"/>
                  <a:pt x="106" y="115"/>
                  <a:pt x="106" y="115"/>
                </a:cubicBezTo>
                <a:cubicBezTo>
                  <a:pt x="107" y="115"/>
                  <a:pt x="108" y="114"/>
                  <a:pt x="109" y="113"/>
                </a:cubicBezTo>
                <a:cubicBezTo>
                  <a:pt x="111" y="113"/>
                  <a:pt x="112" y="113"/>
                  <a:pt x="112" y="111"/>
                </a:cubicBezTo>
                <a:cubicBezTo>
                  <a:pt x="113" y="110"/>
                  <a:pt x="112" y="109"/>
                  <a:pt x="111" y="109"/>
                </a:cubicBezTo>
                <a:cubicBezTo>
                  <a:pt x="110" y="107"/>
                  <a:pt x="109" y="105"/>
                  <a:pt x="108" y="105"/>
                </a:cubicBezTo>
                <a:cubicBezTo>
                  <a:pt x="108" y="103"/>
                  <a:pt x="107" y="103"/>
                  <a:pt x="107" y="102"/>
                </a:cubicBezTo>
                <a:cubicBezTo>
                  <a:pt x="107" y="101"/>
                  <a:pt x="108" y="100"/>
                  <a:pt x="108" y="99"/>
                </a:cubicBezTo>
                <a:cubicBezTo>
                  <a:pt x="108" y="98"/>
                  <a:pt x="108" y="98"/>
                  <a:pt x="108" y="97"/>
                </a:cubicBezTo>
                <a:cubicBezTo>
                  <a:pt x="108" y="97"/>
                  <a:pt x="108" y="96"/>
                  <a:pt x="108" y="96"/>
                </a:cubicBezTo>
                <a:cubicBezTo>
                  <a:pt x="108" y="95"/>
                  <a:pt x="108" y="93"/>
                  <a:pt x="107" y="92"/>
                </a:cubicBezTo>
                <a:cubicBezTo>
                  <a:pt x="106" y="92"/>
                  <a:pt x="105" y="95"/>
                  <a:pt x="103" y="95"/>
                </a:cubicBezTo>
                <a:cubicBezTo>
                  <a:pt x="103" y="95"/>
                  <a:pt x="103" y="94"/>
                  <a:pt x="102" y="94"/>
                </a:cubicBezTo>
                <a:cubicBezTo>
                  <a:pt x="101" y="93"/>
                  <a:pt x="101" y="92"/>
                  <a:pt x="101" y="91"/>
                </a:cubicBezTo>
                <a:cubicBezTo>
                  <a:pt x="101" y="90"/>
                  <a:pt x="102" y="89"/>
                  <a:pt x="102" y="88"/>
                </a:cubicBezTo>
                <a:cubicBezTo>
                  <a:pt x="102" y="87"/>
                  <a:pt x="101" y="86"/>
                  <a:pt x="101" y="85"/>
                </a:cubicBezTo>
                <a:cubicBezTo>
                  <a:pt x="100" y="84"/>
                  <a:pt x="100" y="84"/>
                  <a:pt x="99" y="83"/>
                </a:cubicBezTo>
                <a:cubicBezTo>
                  <a:pt x="99" y="83"/>
                  <a:pt x="98" y="83"/>
                  <a:pt x="97" y="83"/>
                </a:cubicBezTo>
                <a:cubicBezTo>
                  <a:pt x="96" y="83"/>
                  <a:pt x="96" y="83"/>
                  <a:pt x="95" y="83"/>
                </a:cubicBezTo>
                <a:cubicBezTo>
                  <a:pt x="94" y="84"/>
                  <a:pt x="94" y="85"/>
                  <a:pt x="93" y="85"/>
                </a:cubicBezTo>
                <a:cubicBezTo>
                  <a:pt x="93" y="86"/>
                  <a:pt x="93" y="87"/>
                  <a:pt x="92" y="88"/>
                </a:cubicBezTo>
                <a:cubicBezTo>
                  <a:pt x="91" y="89"/>
                  <a:pt x="90" y="90"/>
                  <a:pt x="90" y="91"/>
                </a:cubicBezTo>
                <a:cubicBezTo>
                  <a:pt x="90" y="93"/>
                  <a:pt x="90" y="96"/>
                  <a:pt x="88" y="98"/>
                </a:cubicBezTo>
                <a:cubicBezTo>
                  <a:pt x="87" y="99"/>
                  <a:pt x="86" y="99"/>
                  <a:pt x="85" y="100"/>
                </a:cubicBezTo>
                <a:cubicBezTo>
                  <a:pt x="83" y="103"/>
                  <a:pt x="83" y="107"/>
                  <a:pt x="80" y="107"/>
                </a:cubicBezTo>
                <a:cubicBezTo>
                  <a:pt x="79" y="105"/>
                  <a:pt x="79" y="103"/>
                  <a:pt x="80" y="99"/>
                </a:cubicBezTo>
                <a:cubicBezTo>
                  <a:pt x="80" y="98"/>
                  <a:pt x="79" y="98"/>
                  <a:pt x="78" y="98"/>
                </a:cubicBezTo>
                <a:cubicBezTo>
                  <a:pt x="78" y="98"/>
                  <a:pt x="78" y="97"/>
                  <a:pt x="78" y="97"/>
                </a:cubicBezTo>
                <a:cubicBezTo>
                  <a:pt x="77" y="97"/>
                  <a:pt x="77" y="97"/>
                  <a:pt x="76" y="96"/>
                </a:cubicBezTo>
                <a:cubicBezTo>
                  <a:pt x="76" y="96"/>
                  <a:pt x="76" y="96"/>
                  <a:pt x="76" y="95"/>
                </a:cubicBezTo>
                <a:cubicBezTo>
                  <a:pt x="76" y="95"/>
                  <a:pt x="75" y="94"/>
                  <a:pt x="75" y="93"/>
                </a:cubicBezTo>
                <a:cubicBezTo>
                  <a:pt x="75" y="92"/>
                  <a:pt x="74" y="92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91"/>
                  <a:pt x="73" y="91"/>
                  <a:pt x="73" y="91"/>
                </a:cubicBezTo>
                <a:cubicBezTo>
                  <a:pt x="73" y="90"/>
                  <a:pt x="72" y="90"/>
                  <a:pt x="71" y="89"/>
                </a:cubicBezTo>
                <a:cubicBezTo>
                  <a:pt x="71" y="89"/>
                  <a:pt x="72" y="88"/>
                  <a:pt x="72" y="87"/>
                </a:cubicBezTo>
                <a:cubicBezTo>
                  <a:pt x="70" y="86"/>
                  <a:pt x="69" y="84"/>
                  <a:pt x="72" y="81"/>
                </a:cubicBezTo>
                <a:cubicBezTo>
                  <a:pt x="72" y="80"/>
                  <a:pt x="74" y="80"/>
                  <a:pt x="75" y="79"/>
                </a:cubicBezTo>
                <a:cubicBezTo>
                  <a:pt x="76" y="78"/>
                  <a:pt x="77" y="78"/>
                  <a:pt x="77" y="77"/>
                </a:cubicBezTo>
                <a:cubicBezTo>
                  <a:pt x="78" y="77"/>
                  <a:pt x="79" y="76"/>
                  <a:pt x="80" y="76"/>
                </a:cubicBezTo>
                <a:cubicBezTo>
                  <a:pt x="82" y="75"/>
                  <a:pt x="84" y="76"/>
                  <a:pt x="85" y="75"/>
                </a:cubicBezTo>
                <a:cubicBezTo>
                  <a:pt x="86" y="76"/>
                  <a:pt x="85" y="77"/>
                  <a:pt x="86" y="78"/>
                </a:cubicBezTo>
                <a:cubicBezTo>
                  <a:pt x="87" y="79"/>
                  <a:pt x="89" y="78"/>
                  <a:pt x="89" y="77"/>
                </a:cubicBezTo>
                <a:cubicBezTo>
                  <a:pt x="90" y="75"/>
                  <a:pt x="89" y="75"/>
                  <a:pt x="89" y="73"/>
                </a:cubicBezTo>
                <a:cubicBezTo>
                  <a:pt x="91" y="72"/>
                  <a:pt x="94" y="72"/>
                  <a:pt x="95" y="70"/>
                </a:cubicBezTo>
                <a:cubicBezTo>
                  <a:pt x="96" y="69"/>
                  <a:pt x="96" y="68"/>
                  <a:pt x="95" y="67"/>
                </a:cubicBezTo>
                <a:cubicBezTo>
                  <a:pt x="95" y="67"/>
                  <a:pt x="95" y="65"/>
                  <a:pt x="96" y="63"/>
                </a:cubicBezTo>
                <a:cubicBezTo>
                  <a:pt x="97" y="62"/>
                  <a:pt x="99" y="61"/>
                  <a:pt x="101" y="61"/>
                </a:cubicBezTo>
                <a:cubicBezTo>
                  <a:pt x="103" y="61"/>
                  <a:pt x="103" y="63"/>
                  <a:pt x="104" y="64"/>
                </a:cubicBezTo>
                <a:cubicBezTo>
                  <a:pt x="104" y="65"/>
                  <a:pt x="104" y="65"/>
                  <a:pt x="105" y="65"/>
                </a:cubicBezTo>
                <a:cubicBezTo>
                  <a:pt x="105" y="67"/>
                  <a:pt x="107" y="68"/>
                  <a:pt x="106" y="70"/>
                </a:cubicBezTo>
                <a:cubicBezTo>
                  <a:pt x="105" y="71"/>
                  <a:pt x="104" y="73"/>
                  <a:pt x="103" y="74"/>
                </a:cubicBezTo>
                <a:cubicBezTo>
                  <a:pt x="103" y="75"/>
                  <a:pt x="102" y="76"/>
                  <a:pt x="101" y="76"/>
                </a:cubicBezTo>
                <a:cubicBezTo>
                  <a:pt x="99" y="76"/>
                  <a:pt x="96" y="76"/>
                  <a:pt x="95" y="80"/>
                </a:cubicBezTo>
                <a:cubicBezTo>
                  <a:pt x="96" y="81"/>
                  <a:pt x="98" y="80"/>
                  <a:pt x="98" y="80"/>
                </a:cubicBezTo>
                <a:cubicBezTo>
                  <a:pt x="100" y="81"/>
                  <a:pt x="102" y="82"/>
                  <a:pt x="102" y="83"/>
                </a:cubicBezTo>
                <a:cubicBezTo>
                  <a:pt x="103" y="84"/>
                  <a:pt x="103" y="84"/>
                  <a:pt x="103" y="85"/>
                </a:cubicBezTo>
                <a:cubicBezTo>
                  <a:pt x="104" y="85"/>
                  <a:pt x="105" y="85"/>
                  <a:pt x="106" y="86"/>
                </a:cubicBezTo>
                <a:cubicBezTo>
                  <a:pt x="106" y="86"/>
                  <a:pt x="107" y="87"/>
                  <a:pt x="108" y="86"/>
                </a:cubicBezTo>
                <a:cubicBezTo>
                  <a:pt x="109" y="84"/>
                  <a:pt x="105" y="84"/>
                  <a:pt x="106" y="82"/>
                </a:cubicBezTo>
                <a:cubicBezTo>
                  <a:pt x="108" y="80"/>
                  <a:pt x="109" y="85"/>
                  <a:pt x="111" y="82"/>
                </a:cubicBezTo>
                <a:cubicBezTo>
                  <a:pt x="112" y="80"/>
                  <a:pt x="109" y="79"/>
                  <a:pt x="110" y="77"/>
                </a:cubicBezTo>
                <a:cubicBezTo>
                  <a:pt x="111" y="77"/>
                  <a:pt x="111" y="76"/>
                  <a:pt x="111" y="76"/>
                </a:cubicBezTo>
                <a:cubicBezTo>
                  <a:pt x="112" y="76"/>
                  <a:pt x="112" y="77"/>
                  <a:pt x="112" y="78"/>
                </a:cubicBezTo>
                <a:cubicBezTo>
                  <a:pt x="112" y="78"/>
                  <a:pt x="113" y="78"/>
                  <a:pt x="113" y="78"/>
                </a:cubicBezTo>
                <a:cubicBezTo>
                  <a:pt x="113" y="78"/>
                  <a:pt x="113" y="79"/>
                  <a:pt x="114" y="80"/>
                </a:cubicBezTo>
                <a:cubicBezTo>
                  <a:pt x="115" y="80"/>
                  <a:pt x="116" y="79"/>
                  <a:pt x="116" y="78"/>
                </a:cubicBezTo>
                <a:cubicBezTo>
                  <a:pt x="117" y="78"/>
                  <a:pt x="117" y="77"/>
                  <a:pt x="118" y="76"/>
                </a:cubicBezTo>
                <a:cubicBezTo>
                  <a:pt x="118" y="75"/>
                  <a:pt x="118" y="75"/>
                  <a:pt x="118" y="75"/>
                </a:cubicBezTo>
                <a:cubicBezTo>
                  <a:pt x="118" y="75"/>
                  <a:pt x="118" y="74"/>
                  <a:pt x="118" y="74"/>
                </a:cubicBezTo>
                <a:cubicBezTo>
                  <a:pt x="118" y="72"/>
                  <a:pt x="115" y="71"/>
                  <a:pt x="115" y="70"/>
                </a:cubicBezTo>
                <a:cubicBezTo>
                  <a:pt x="114" y="69"/>
                  <a:pt x="114" y="69"/>
                  <a:pt x="114" y="68"/>
                </a:cubicBezTo>
                <a:cubicBezTo>
                  <a:pt x="114" y="66"/>
                  <a:pt x="114" y="66"/>
                  <a:pt x="114" y="65"/>
                </a:cubicBezTo>
                <a:cubicBezTo>
                  <a:pt x="114" y="62"/>
                  <a:pt x="111" y="62"/>
                  <a:pt x="111" y="60"/>
                </a:cubicBezTo>
                <a:cubicBezTo>
                  <a:pt x="111" y="59"/>
                  <a:pt x="112" y="58"/>
                  <a:pt x="112" y="57"/>
                </a:cubicBezTo>
                <a:cubicBezTo>
                  <a:pt x="111" y="56"/>
                  <a:pt x="109" y="56"/>
                  <a:pt x="108" y="56"/>
                </a:cubicBezTo>
                <a:cubicBezTo>
                  <a:pt x="108" y="55"/>
                  <a:pt x="108" y="53"/>
                  <a:pt x="108" y="52"/>
                </a:cubicBezTo>
                <a:cubicBezTo>
                  <a:pt x="107" y="52"/>
                  <a:pt x="106" y="52"/>
                  <a:pt x="105" y="52"/>
                </a:cubicBezTo>
                <a:cubicBezTo>
                  <a:pt x="105" y="52"/>
                  <a:pt x="104" y="52"/>
                  <a:pt x="103" y="52"/>
                </a:cubicBezTo>
                <a:cubicBezTo>
                  <a:pt x="103" y="52"/>
                  <a:pt x="102" y="52"/>
                  <a:pt x="102" y="51"/>
                </a:cubicBezTo>
                <a:cubicBezTo>
                  <a:pt x="100" y="51"/>
                  <a:pt x="98" y="51"/>
                  <a:pt x="97" y="51"/>
                </a:cubicBezTo>
                <a:cubicBezTo>
                  <a:pt x="96" y="51"/>
                  <a:pt x="96" y="51"/>
                  <a:pt x="95" y="52"/>
                </a:cubicBezTo>
                <a:cubicBezTo>
                  <a:pt x="94" y="52"/>
                  <a:pt x="92" y="54"/>
                  <a:pt x="92" y="55"/>
                </a:cubicBezTo>
                <a:cubicBezTo>
                  <a:pt x="91" y="56"/>
                  <a:pt x="92" y="56"/>
                  <a:pt x="92" y="57"/>
                </a:cubicBezTo>
                <a:cubicBezTo>
                  <a:pt x="92" y="59"/>
                  <a:pt x="92" y="60"/>
                  <a:pt x="92" y="61"/>
                </a:cubicBezTo>
                <a:cubicBezTo>
                  <a:pt x="92" y="62"/>
                  <a:pt x="94" y="63"/>
                  <a:pt x="93" y="64"/>
                </a:cubicBezTo>
                <a:cubicBezTo>
                  <a:pt x="93" y="64"/>
                  <a:pt x="92" y="66"/>
                  <a:pt x="91" y="66"/>
                </a:cubicBezTo>
                <a:cubicBezTo>
                  <a:pt x="90" y="67"/>
                  <a:pt x="90" y="68"/>
                  <a:pt x="88" y="69"/>
                </a:cubicBezTo>
                <a:cubicBezTo>
                  <a:pt x="88" y="68"/>
                  <a:pt x="88" y="68"/>
                  <a:pt x="88" y="67"/>
                </a:cubicBezTo>
                <a:cubicBezTo>
                  <a:pt x="87" y="67"/>
                  <a:pt x="86" y="67"/>
                  <a:pt x="86" y="67"/>
                </a:cubicBezTo>
                <a:cubicBezTo>
                  <a:pt x="86" y="66"/>
                  <a:pt x="86" y="64"/>
                  <a:pt x="85" y="63"/>
                </a:cubicBezTo>
                <a:cubicBezTo>
                  <a:pt x="86" y="62"/>
                  <a:pt x="85" y="61"/>
                  <a:pt x="85" y="60"/>
                </a:cubicBezTo>
                <a:cubicBezTo>
                  <a:pt x="86" y="59"/>
                  <a:pt x="87" y="59"/>
                  <a:pt x="87" y="58"/>
                </a:cubicBezTo>
                <a:cubicBezTo>
                  <a:pt x="87" y="56"/>
                  <a:pt x="85" y="56"/>
                  <a:pt x="86" y="54"/>
                </a:cubicBezTo>
                <a:cubicBezTo>
                  <a:pt x="87" y="53"/>
                  <a:pt x="87" y="53"/>
                  <a:pt x="88" y="52"/>
                </a:cubicBezTo>
                <a:cubicBezTo>
                  <a:pt x="89" y="52"/>
                  <a:pt x="90" y="52"/>
                  <a:pt x="91" y="52"/>
                </a:cubicBezTo>
                <a:cubicBezTo>
                  <a:pt x="91" y="52"/>
                  <a:pt x="92" y="51"/>
                  <a:pt x="92" y="51"/>
                </a:cubicBezTo>
                <a:cubicBezTo>
                  <a:pt x="92" y="51"/>
                  <a:pt x="92" y="51"/>
                  <a:pt x="92" y="51"/>
                </a:cubicBezTo>
                <a:cubicBezTo>
                  <a:pt x="92" y="51"/>
                  <a:pt x="93" y="50"/>
                  <a:pt x="93" y="50"/>
                </a:cubicBezTo>
                <a:cubicBezTo>
                  <a:pt x="93" y="50"/>
                  <a:pt x="93" y="50"/>
                  <a:pt x="93" y="50"/>
                </a:cubicBezTo>
                <a:cubicBezTo>
                  <a:pt x="94" y="49"/>
                  <a:pt x="95" y="46"/>
                  <a:pt x="96" y="45"/>
                </a:cubicBezTo>
                <a:cubicBezTo>
                  <a:pt x="97" y="45"/>
                  <a:pt x="98" y="45"/>
                  <a:pt x="100" y="45"/>
                </a:cubicBezTo>
                <a:cubicBezTo>
                  <a:pt x="102" y="45"/>
                  <a:pt x="105" y="44"/>
                  <a:pt x="106" y="44"/>
                </a:cubicBezTo>
                <a:cubicBezTo>
                  <a:pt x="107" y="43"/>
                  <a:pt x="108" y="42"/>
                  <a:pt x="109" y="41"/>
                </a:cubicBezTo>
                <a:cubicBezTo>
                  <a:pt x="109" y="40"/>
                  <a:pt x="110" y="39"/>
                  <a:pt x="111" y="39"/>
                </a:cubicBezTo>
                <a:cubicBezTo>
                  <a:pt x="111" y="39"/>
                  <a:pt x="111" y="38"/>
                  <a:pt x="111" y="38"/>
                </a:cubicBezTo>
                <a:cubicBezTo>
                  <a:pt x="112" y="37"/>
                  <a:pt x="114" y="36"/>
                  <a:pt x="115" y="35"/>
                </a:cubicBezTo>
                <a:cubicBezTo>
                  <a:pt x="115" y="34"/>
                  <a:pt x="116" y="34"/>
                  <a:pt x="117" y="34"/>
                </a:cubicBezTo>
                <a:cubicBezTo>
                  <a:pt x="118" y="33"/>
                  <a:pt x="118" y="31"/>
                  <a:pt x="120" y="30"/>
                </a:cubicBezTo>
                <a:cubicBezTo>
                  <a:pt x="120" y="30"/>
                  <a:pt x="120" y="30"/>
                  <a:pt x="120" y="30"/>
                </a:cubicBezTo>
                <a:cubicBezTo>
                  <a:pt x="122" y="29"/>
                  <a:pt x="124" y="28"/>
                  <a:pt x="126" y="27"/>
                </a:cubicBezTo>
                <a:cubicBezTo>
                  <a:pt x="127" y="26"/>
                  <a:pt x="127" y="26"/>
                  <a:pt x="128" y="25"/>
                </a:cubicBezTo>
                <a:cubicBezTo>
                  <a:pt x="129" y="25"/>
                  <a:pt x="130" y="24"/>
                  <a:pt x="130" y="24"/>
                </a:cubicBezTo>
                <a:cubicBezTo>
                  <a:pt x="131" y="24"/>
                  <a:pt x="132" y="24"/>
                  <a:pt x="132" y="23"/>
                </a:cubicBezTo>
                <a:cubicBezTo>
                  <a:pt x="132" y="23"/>
                  <a:pt x="133" y="23"/>
                  <a:pt x="133" y="23"/>
                </a:cubicBezTo>
                <a:cubicBezTo>
                  <a:pt x="133" y="23"/>
                  <a:pt x="133" y="23"/>
                  <a:pt x="134" y="23"/>
                </a:cubicBezTo>
                <a:cubicBezTo>
                  <a:pt x="134" y="23"/>
                  <a:pt x="134" y="22"/>
                  <a:pt x="134" y="22"/>
                </a:cubicBezTo>
                <a:cubicBezTo>
                  <a:pt x="135" y="22"/>
                  <a:pt x="136" y="21"/>
                  <a:pt x="136" y="20"/>
                </a:cubicBezTo>
                <a:cubicBezTo>
                  <a:pt x="136" y="20"/>
                  <a:pt x="135" y="19"/>
                  <a:pt x="134" y="18"/>
                </a:cubicBezTo>
                <a:cubicBezTo>
                  <a:pt x="134" y="18"/>
                  <a:pt x="133" y="18"/>
                  <a:pt x="132" y="18"/>
                </a:cubicBezTo>
                <a:cubicBezTo>
                  <a:pt x="130" y="18"/>
                  <a:pt x="128" y="18"/>
                  <a:pt x="126" y="18"/>
                </a:cubicBezTo>
                <a:cubicBezTo>
                  <a:pt x="125" y="18"/>
                  <a:pt x="124" y="19"/>
                  <a:pt x="123" y="19"/>
                </a:cubicBezTo>
                <a:cubicBezTo>
                  <a:pt x="122" y="19"/>
                  <a:pt x="121" y="18"/>
                  <a:pt x="121" y="18"/>
                </a:cubicBezTo>
                <a:cubicBezTo>
                  <a:pt x="120" y="18"/>
                  <a:pt x="119" y="19"/>
                  <a:pt x="118" y="19"/>
                </a:cubicBezTo>
                <a:cubicBezTo>
                  <a:pt x="116" y="20"/>
                  <a:pt x="114" y="20"/>
                  <a:pt x="112" y="21"/>
                </a:cubicBezTo>
                <a:cubicBezTo>
                  <a:pt x="111" y="21"/>
                  <a:pt x="111" y="21"/>
                  <a:pt x="111" y="20"/>
                </a:cubicBezTo>
                <a:cubicBezTo>
                  <a:pt x="127" y="15"/>
                  <a:pt x="144" y="11"/>
                  <a:pt x="162" y="11"/>
                </a:cubicBezTo>
                <a:cubicBezTo>
                  <a:pt x="194" y="11"/>
                  <a:pt x="223" y="21"/>
                  <a:pt x="247" y="37"/>
                </a:cubicBezTo>
                <a:cubicBezTo>
                  <a:pt x="246" y="38"/>
                  <a:pt x="245" y="38"/>
                  <a:pt x="245" y="39"/>
                </a:cubicBezTo>
                <a:cubicBezTo>
                  <a:pt x="244" y="40"/>
                  <a:pt x="243" y="41"/>
                  <a:pt x="243" y="41"/>
                </a:cubicBezTo>
                <a:cubicBezTo>
                  <a:pt x="243" y="41"/>
                  <a:pt x="243" y="42"/>
                  <a:pt x="243" y="43"/>
                </a:cubicBezTo>
                <a:cubicBezTo>
                  <a:pt x="242" y="44"/>
                  <a:pt x="241" y="45"/>
                  <a:pt x="241" y="47"/>
                </a:cubicBezTo>
                <a:cubicBezTo>
                  <a:pt x="241" y="47"/>
                  <a:pt x="242" y="47"/>
                  <a:pt x="241" y="48"/>
                </a:cubicBezTo>
                <a:cubicBezTo>
                  <a:pt x="242" y="49"/>
                  <a:pt x="244" y="50"/>
                  <a:pt x="245" y="51"/>
                </a:cubicBezTo>
                <a:cubicBezTo>
                  <a:pt x="246" y="52"/>
                  <a:pt x="248" y="52"/>
                  <a:pt x="250" y="51"/>
                </a:cubicBezTo>
                <a:cubicBezTo>
                  <a:pt x="249" y="49"/>
                  <a:pt x="248" y="49"/>
                  <a:pt x="247" y="48"/>
                </a:cubicBezTo>
                <a:cubicBezTo>
                  <a:pt x="247" y="46"/>
                  <a:pt x="247" y="44"/>
                  <a:pt x="247" y="44"/>
                </a:cubicBezTo>
                <a:cubicBezTo>
                  <a:pt x="247" y="43"/>
                  <a:pt x="248" y="42"/>
                  <a:pt x="248" y="42"/>
                </a:cubicBezTo>
                <a:cubicBezTo>
                  <a:pt x="249" y="41"/>
                  <a:pt x="250" y="40"/>
                  <a:pt x="250" y="40"/>
                </a:cubicBezTo>
                <a:cubicBezTo>
                  <a:pt x="254" y="42"/>
                  <a:pt x="258" y="46"/>
                  <a:pt x="262" y="49"/>
                </a:cubicBezTo>
                <a:cubicBezTo>
                  <a:pt x="262" y="50"/>
                  <a:pt x="261" y="50"/>
                  <a:pt x="261" y="51"/>
                </a:cubicBezTo>
                <a:cubicBezTo>
                  <a:pt x="261" y="52"/>
                  <a:pt x="262" y="53"/>
                  <a:pt x="261" y="55"/>
                </a:cubicBezTo>
                <a:cubicBezTo>
                  <a:pt x="261" y="55"/>
                  <a:pt x="262" y="56"/>
                  <a:pt x="262" y="56"/>
                </a:cubicBezTo>
                <a:cubicBezTo>
                  <a:pt x="262" y="56"/>
                  <a:pt x="261" y="56"/>
                  <a:pt x="261" y="56"/>
                </a:cubicBezTo>
                <a:cubicBezTo>
                  <a:pt x="261" y="56"/>
                  <a:pt x="260" y="55"/>
                  <a:pt x="260" y="55"/>
                </a:cubicBezTo>
                <a:cubicBezTo>
                  <a:pt x="260" y="55"/>
                  <a:pt x="259" y="55"/>
                  <a:pt x="259" y="55"/>
                </a:cubicBezTo>
                <a:cubicBezTo>
                  <a:pt x="258" y="54"/>
                  <a:pt x="257" y="54"/>
                  <a:pt x="255" y="54"/>
                </a:cubicBezTo>
                <a:cubicBezTo>
                  <a:pt x="254" y="53"/>
                  <a:pt x="252" y="52"/>
                  <a:pt x="252" y="53"/>
                </a:cubicBezTo>
                <a:cubicBezTo>
                  <a:pt x="252" y="55"/>
                  <a:pt x="254" y="54"/>
                  <a:pt x="254" y="56"/>
                </a:cubicBezTo>
                <a:cubicBezTo>
                  <a:pt x="253" y="57"/>
                  <a:pt x="252" y="57"/>
                  <a:pt x="251" y="57"/>
                </a:cubicBezTo>
                <a:cubicBezTo>
                  <a:pt x="249" y="57"/>
                  <a:pt x="248" y="57"/>
                  <a:pt x="247" y="57"/>
                </a:cubicBezTo>
                <a:cubicBezTo>
                  <a:pt x="246" y="57"/>
                  <a:pt x="245" y="58"/>
                  <a:pt x="244" y="58"/>
                </a:cubicBezTo>
                <a:cubicBezTo>
                  <a:pt x="244" y="58"/>
                  <a:pt x="243" y="58"/>
                  <a:pt x="242" y="58"/>
                </a:cubicBezTo>
                <a:cubicBezTo>
                  <a:pt x="242" y="59"/>
                  <a:pt x="241" y="59"/>
                  <a:pt x="241" y="59"/>
                </a:cubicBezTo>
                <a:cubicBezTo>
                  <a:pt x="241" y="59"/>
                  <a:pt x="240" y="59"/>
                  <a:pt x="240" y="60"/>
                </a:cubicBezTo>
                <a:cubicBezTo>
                  <a:pt x="240" y="60"/>
                  <a:pt x="240" y="60"/>
                  <a:pt x="240" y="60"/>
                </a:cubicBezTo>
                <a:cubicBezTo>
                  <a:pt x="240" y="60"/>
                  <a:pt x="239" y="60"/>
                  <a:pt x="239" y="60"/>
                </a:cubicBezTo>
                <a:cubicBezTo>
                  <a:pt x="238" y="61"/>
                  <a:pt x="238" y="63"/>
                  <a:pt x="236" y="62"/>
                </a:cubicBezTo>
                <a:cubicBezTo>
                  <a:pt x="235" y="62"/>
                  <a:pt x="236" y="59"/>
                  <a:pt x="234" y="59"/>
                </a:cubicBezTo>
                <a:cubicBezTo>
                  <a:pt x="232" y="59"/>
                  <a:pt x="234" y="63"/>
                  <a:pt x="232" y="63"/>
                </a:cubicBezTo>
                <a:cubicBezTo>
                  <a:pt x="232" y="63"/>
                  <a:pt x="231" y="62"/>
                  <a:pt x="230" y="63"/>
                </a:cubicBezTo>
                <a:cubicBezTo>
                  <a:pt x="229" y="63"/>
                  <a:pt x="228" y="64"/>
                  <a:pt x="228" y="65"/>
                </a:cubicBezTo>
                <a:cubicBezTo>
                  <a:pt x="228" y="65"/>
                  <a:pt x="228" y="66"/>
                  <a:pt x="228" y="66"/>
                </a:cubicBezTo>
                <a:cubicBezTo>
                  <a:pt x="227" y="66"/>
                  <a:pt x="227" y="67"/>
                  <a:pt x="227" y="67"/>
                </a:cubicBezTo>
                <a:cubicBezTo>
                  <a:pt x="226" y="68"/>
                  <a:pt x="226" y="69"/>
                  <a:pt x="225" y="69"/>
                </a:cubicBezTo>
                <a:cubicBezTo>
                  <a:pt x="224" y="69"/>
                  <a:pt x="221" y="67"/>
                  <a:pt x="222" y="65"/>
                </a:cubicBezTo>
                <a:cubicBezTo>
                  <a:pt x="221" y="64"/>
                  <a:pt x="221" y="64"/>
                  <a:pt x="221" y="63"/>
                </a:cubicBezTo>
                <a:cubicBezTo>
                  <a:pt x="220" y="63"/>
                  <a:pt x="219" y="63"/>
                  <a:pt x="220" y="62"/>
                </a:cubicBezTo>
                <a:cubicBezTo>
                  <a:pt x="221" y="62"/>
                  <a:pt x="223" y="63"/>
                  <a:pt x="224" y="63"/>
                </a:cubicBezTo>
                <a:cubicBezTo>
                  <a:pt x="227" y="63"/>
                  <a:pt x="229" y="63"/>
                  <a:pt x="229" y="61"/>
                </a:cubicBezTo>
                <a:cubicBezTo>
                  <a:pt x="229" y="60"/>
                  <a:pt x="228" y="59"/>
                  <a:pt x="227" y="58"/>
                </a:cubicBezTo>
                <a:cubicBezTo>
                  <a:pt x="227" y="58"/>
                  <a:pt x="227" y="58"/>
                  <a:pt x="227" y="58"/>
                </a:cubicBezTo>
                <a:cubicBezTo>
                  <a:pt x="227" y="58"/>
                  <a:pt x="226" y="57"/>
                  <a:pt x="226" y="57"/>
                </a:cubicBezTo>
                <a:cubicBezTo>
                  <a:pt x="225" y="56"/>
                  <a:pt x="223" y="55"/>
                  <a:pt x="221" y="55"/>
                </a:cubicBezTo>
                <a:cubicBezTo>
                  <a:pt x="221" y="54"/>
                  <a:pt x="221" y="54"/>
                  <a:pt x="220" y="54"/>
                </a:cubicBezTo>
                <a:cubicBezTo>
                  <a:pt x="220" y="54"/>
                  <a:pt x="219" y="54"/>
                  <a:pt x="218" y="53"/>
                </a:cubicBezTo>
                <a:cubicBezTo>
                  <a:pt x="218" y="53"/>
                  <a:pt x="218" y="53"/>
                  <a:pt x="218" y="53"/>
                </a:cubicBezTo>
                <a:cubicBezTo>
                  <a:pt x="217" y="52"/>
                  <a:pt x="217" y="53"/>
                  <a:pt x="217" y="52"/>
                </a:cubicBezTo>
                <a:cubicBezTo>
                  <a:pt x="217" y="52"/>
                  <a:pt x="216" y="52"/>
                  <a:pt x="216" y="52"/>
                </a:cubicBezTo>
                <a:cubicBezTo>
                  <a:pt x="216" y="52"/>
                  <a:pt x="216" y="52"/>
                  <a:pt x="216" y="52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14" y="49"/>
                  <a:pt x="213" y="48"/>
                  <a:pt x="212" y="48"/>
                </a:cubicBezTo>
                <a:cubicBezTo>
                  <a:pt x="209" y="48"/>
                  <a:pt x="205" y="48"/>
                  <a:pt x="204" y="49"/>
                </a:cubicBezTo>
                <a:cubicBezTo>
                  <a:pt x="203" y="49"/>
                  <a:pt x="201" y="49"/>
                  <a:pt x="200" y="50"/>
                </a:cubicBezTo>
                <a:cubicBezTo>
                  <a:pt x="199" y="50"/>
                  <a:pt x="198" y="53"/>
                  <a:pt x="197" y="54"/>
                </a:cubicBezTo>
                <a:cubicBezTo>
                  <a:pt x="195" y="55"/>
                  <a:pt x="193" y="55"/>
                  <a:pt x="193" y="57"/>
                </a:cubicBezTo>
                <a:cubicBezTo>
                  <a:pt x="193" y="59"/>
                  <a:pt x="195" y="58"/>
                  <a:pt x="195" y="59"/>
                </a:cubicBezTo>
                <a:cubicBezTo>
                  <a:pt x="193" y="62"/>
                  <a:pt x="191" y="65"/>
                  <a:pt x="188" y="67"/>
                </a:cubicBezTo>
                <a:cubicBezTo>
                  <a:pt x="186" y="68"/>
                  <a:pt x="185" y="70"/>
                  <a:pt x="183" y="72"/>
                </a:cubicBezTo>
                <a:cubicBezTo>
                  <a:pt x="182" y="72"/>
                  <a:pt x="181" y="73"/>
                  <a:pt x="180" y="73"/>
                </a:cubicBezTo>
                <a:cubicBezTo>
                  <a:pt x="180" y="78"/>
                  <a:pt x="180" y="82"/>
                  <a:pt x="183" y="84"/>
                </a:cubicBezTo>
                <a:cubicBezTo>
                  <a:pt x="183" y="84"/>
                  <a:pt x="183" y="84"/>
                  <a:pt x="184" y="84"/>
                </a:cubicBezTo>
                <a:cubicBezTo>
                  <a:pt x="184" y="84"/>
                  <a:pt x="185" y="83"/>
                  <a:pt x="185" y="83"/>
                </a:cubicBezTo>
                <a:cubicBezTo>
                  <a:pt x="186" y="83"/>
                  <a:pt x="186" y="83"/>
                  <a:pt x="187" y="83"/>
                </a:cubicBezTo>
                <a:cubicBezTo>
                  <a:pt x="187" y="83"/>
                  <a:pt x="187" y="82"/>
                  <a:pt x="187" y="82"/>
                </a:cubicBezTo>
                <a:cubicBezTo>
                  <a:pt x="188" y="82"/>
                  <a:pt x="188" y="82"/>
                  <a:pt x="188" y="82"/>
                </a:cubicBezTo>
                <a:cubicBezTo>
                  <a:pt x="189" y="82"/>
                  <a:pt x="189" y="83"/>
                  <a:pt x="189" y="84"/>
                </a:cubicBezTo>
                <a:cubicBezTo>
                  <a:pt x="190" y="85"/>
                  <a:pt x="190" y="85"/>
                  <a:pt x="190" y="86"/>
                </a:cubicBezTo>
                <a:cubicBezTo>
                  <a:pt x="191" y="87"/>
                  <a:pt x="191" y="88"/>
                  <a:pt x="192" y="90"/>
                </a:cubicBezTo>
                <a:cubicBezTo>
                  <a:pt x="193" y="90"/>
                  <a:pt x="194" y="89"/>
                  <a:pt x="195" y="88"/>
                </a:cubicBezTo>
                <a:cubicBezTo>
                  <a:pt x="195" y="88"/>
                  <a:pt x="196" y="88"/>
                  <a:pt x="196" y="88"/>
                </a:cubicBezTo>
                <a:cubicBezTo>
                  <a:pt x="197" y="86"/>
                  <a:pt x="196" y="84"/>
                  <a:pt x="197" y="83"/>
                </a:cubicBezTo>
                <a:cubicBezTo>
                  <a:pt x="197" y="82"/>
                  <a:pt x="199" y="82"/>
                  <a:pt x="199" y="80"/>
                </a:cubicBezTo>
                <a:cubicBezTo>
                  <a:pt x="198" y="79"/>
                  <a:pt x="197" y="79"/>
                  <a:pt x="197" y="77"/>
                </a:cubicBezTo>
                <a:cubicBezTo>
                  <a:pt x="197" y="77"/>
                  <a:pt x="197" y="76"/>
                  <a:pt x="197" y="74"/>
                </a:cubicBezTo>
                <a:cubicBezTo>
                  <a:pt x="198" y="72"/>
                  <a:pt x="199" y="70"/>
                  <a:pt x="201" y="69"/>
                </a:cubicBezTo>
                <a:cubicBezTo>
                  <a:pt x="202" y="69"/>
                  <a:pt x="202" y="68"/>
                  <a:pt x="203" y="68"/>
                </a:cubicBezTo>
                <a:cubicBezTo>
                  <a:pt x="203" y="67"/>
                  <a:pt x="203" y="65"/>
                  <a:pt x="203" y="65"/>
                </a:cubicBezTo>
                <a:cubicBezTo>
                  <a:pt x="203" y="65"/>
                  <a:pt x="203" y="65"/>
                  <a:pt x="203" y="64"/>
                </a:cubicBezTo>
                <a:cubicBezTo>
                  <a:pt x="204" y="63"/>
                  <a:pt x="207" y="63"/>
                  <a:pt x="208" y="65"/>
                </a:cubicBezTo>
                <a:cubicBezTo>
                  <a:pt x="208" y="65"/>
                  <a:pt x="207" y="66"/>
                  <a:pt x="207" y="66"/>
                </a:cubicBezTo>
                <a:cubicBezTo>
                  <a:pt x="206" y="69"/>
                  <a:pt x="204" y="70"/>
                  <a:pt x="203" y="72"/>
                </a:cubicBezTo>
                <a:cubicBezTo>
                  <a:pt x="204" y="73"/>
                  <a:pt x="204" y="74"/>
                  <a:pt x="204" y="76"/>
                </a:cubicBezTo>
                <a:cubicBezTo>
                  <a:pt x="205" y="77"/>
                  <a:pt x="205" y="79"/>
                  <a:pt x="207" y="79"/>
                </a:cubicBezTo>
                <a:cubicBezTo>
                  <a:pt x="208" y="79"/>
                  <a:pt x="208" y="78"/>
                  <a:pt x="210" y="77"/>
                </a:cubicBezTo>
                <a:cubicBezTo>
                  <a:pt x="210" y="77"/>
                  <a:pt x="211" y="77"/>
                  <a:pt x="211" y="77"/>
                </a:cubicBezTo>
                <a:cubicBezTo>
                  <a:pt x="211" y="77"/>
                  <a:pt x="212" y="77"/>
                  <a:pt x="212" y="77"/>
                </a:cubicBezTo>
                <a:cubicBezTo>
                  <a:pt x="212" y="77"/>
                  <a:pt x="212" y="77"/>
                  <a:pt x="213" y="77"/>
                </a:cubicBezTo>
                <a:cubicBezTo>
                  <a:pt x="214" y="76"/>
                  <a:pt x="214" y="75"/>
                  <a:pt x="215" y="75"/>
                </a:cubicBezTo>
                <a:cubicBezTo>
                  <a:pt x="216" y="75"/>
                  <a:pt x="216" y="75"/>
                  <a:pt x="217" y="76"/>
                </a:cubicBezTo>
                <a:cubicBezTo>
                  <a:pt x="217" y="76"/>
                  <a:pt x="218" y="76"/>
                  <a:pt x="217" y="77"/>
                </a:cubicBezTo>
                <a:cubicBezTo>
                  <a:pt x="217" y="78"/>
                  <a:pt x="216" y="78"/>
                  <a:pt x="215" y="79"/>
                </a:cubicBezTo>
                <a:cubicBezTo>
                  <a:pt x="215" y="79"/>
                  <a:pt x="214" y="80"/>
                  <a:pt x="214" y="80"/>
                </a:cubicBezTo>
                <a:cubicBezTo>
                  <a:pt x="214" y="80"/>
                  <a:pt x="213" y="80"/>
                  <a:pt x="213" y="80"/>
                </a:cubicBezTo>
                <a:cubicBezTo>
                  <a:pt x="212" y="80"/>
                  <a:pt x="211" y="80"/>
                  <a:pt x="211" y="80"/>
                </a:cubicBezTo>
                <a:cubicBezTo>
                  <a:pt x="210" y="81"/>
                  <a:pt x="210" y="81"/>
                  <a:pt x="209" y="81"/>
                </a:cubicBezTo>
                <a:cubicBezTo>
                  <a:pt x="208" y="82"/>
                  <a:pt x="207" y="81"/>
                  <a:pt x="207" y="82"/>
                </a:cubicBezTo>
                <a:cubicBezTo>
                  <a:pt x="206" y="83"/>
                  <a:pt x="207" y="85"/>
                  <a:pt x="206" y="86"/>
                </a:cubicBezTo>
                <a:cubicBezTo>
                  <a:pt x="205" y="86"/>
                  <a:pt x="205" y="85"/>
                  <a:pt x="204" y="85"/>
                </a:cubicBezTo>
                <a:cubicBezTo>
                  <a:pt x="203" y="86"/>
                  <a:pt x="203" y="88"/>
                  <a:pt x="202" y="89"/>
                </a:cubicBezTo>
                <a:cubicBezTo>
                  <a:pt x="202" y="90"/>
                  <a:pt x="200" y="91"/>
                  <a:pt x="200" y="91"/>
                </a:cubicBezTo>
                <a:cubicBezTo>
                  <a:pt x="198" y="92"/>
                  <a:pt x="197" y="93"/>
                  <a:pt x="196" y="93"/>
                </a:cubicBezTo>
                <a:cubicBezTo>
                  <a:pt x="195" y="93"/>
                  <a:pt x="195" y="94"/>
                  <a:pt x="195" y="94"/>
                </a:cubicBezTo>
                <a:cubicBezTo>
                  <a:pt x="194" y="94"/>
                  <a:pt x="193" y="94"/>
                  <a:pt x="192" y="94"/>
                </a:cubicBezTo>
                <a:cubicBezTo>
                  <a:pt x="191" y="94"/>
                  <a:pt x="191" y="94"/>
                  <a:pt x="190" y="94"/>
                </a:cubicBezTo>
                <a:cubicBezTo>
                  <a:pt x="189" y="95"/>
                  <a:pt x="188" y="95"/>
                  <a:pt x="186" y="95"/>
                </a:cubicBezTo>
                <a:cubicBezTo>
                  <a:pt x="186" y="95"/>
                  <a:pt x="185" y="95"/>
                  <a:pt x="184" y="96"/>
                </a:cubicBezTo>
                <a:cubicBezTo>
                  <a:pt x="183" y="96"/>
                  <a:pt x="181" y="96"/>
                  <a:pt x="181" y="96"/>
                </a:cubicBezTo>
                <a:cubicBezTo>
                  <a:pt x="180" y="96"/>
                  <a:pt x="180" y="97"/>
                  <a:pt x="179" y="97"/>
                </a:cubicBezTo>
                <a:cubicBezTo>
                  <a:pt x="179" y="98"/>
                  <a:pt x="179" y="99"/>
                  <a:pt x="179" y="99"/>
                </a:cubicBezTo>
                <a:cubicBezTo>
                  <a:pt x="178" y="100"/>
                  <a:pt x="177" y="100"/>
                  <a:pt x="177" y="101"/>
                </a:cubicBezTo>
                <a:cubicBezTo>
                  <a:pt x="175" y="102"/>
                  <a:pt x="174" y="103"/>
                  <a:pt x="173" y="105"/>
                </a:cubicBezTo>
                <a:cubicBezTo>
                  <a:pt x="172" y="105"/>
                  <a:pt x="170" y="105"/>
                  <a:pt x="169" y="106"/>
                </a:cubicBezTo>
                <a:cubicBezTo>
                  <a:pt x="168" y="106"/>
                  <a:pt x="166" y="106"/>
                  <a:pt x="166" y="107"/>
                </a:cubicBezTo>
                <a:cubicBezTo>
                  <a:pt x="166" y="108"/>
                  <a:pt x="168" y="109"/>
                  <a:pt x="169" y="110"/>
                </a:cubicBezTo>
                <a:cubicBezTo>
                  <a:pt x="169" y="110"/>
                  <a:pt x="170" y="111"/>
                  <a:pt x="170" y="112"/>
                </a:cubicBezTo>
                <a:cubicBezTo>
                  <a:pt x="171" y="113"/>
                  <a:pt x="171" y="113"/>
                  <a:pt x="171" y="114"/>
                </a:cubicBezTo>
                <a:cubicBezTo>
                  <a:pt x="171" y="115"/>
                  <a:pt x="171" y="117"/>
                  <a:pt x="170" y="118"/>
                </a:cubicBezTo>
                <a:cubicBezTo>
                  <a:pt x="167" y="117"/>
                  <a:pt x="163" y="117"/>
                  <a:pt x="160" y="118"/>
                </a:cubicBezTo>
                <a:cubicBezTo>
                  <a:pt x="160" y="118"/>
                  <a:pt x="160" y="118"/>
                  <a:pt x="159" y="118"/>
                </a:cubicBezTo>
                <a:cubicBezTo>
                  <a:pt x="159" y="120"/>
                  <a:pt x="160" y="122"/>
                  <a:pt x="160" y="124"/>
                </a:cubicBezTo>
                <a:cubicBezTo>
                  <a:pt x="160" y="125"/>
                  <a:pt x="159" y="126"/>
                  <a:pt x="159" y="127"/>
                </a:cubicBezTo>
                <a:cubicBezTo>
                  <a:pt x="159" y="128"/>
                  <a:pt x="159" y="130"/>
                  <a:pt x="160" y="131"/>
                </a:cubicBezTo>
                <a:cubicBezTo>
                  <a:pt x="161" y="131"/>
                  <a:pt x="161" y="131"/>
                  <a:pt x="162" y="131"/>
                </a:cubicBezTo>
                <a:cubicBezTo>
                  <a:pt x="163" y="132"/>
                  <a:pt x="164" y="133"/>
                  <a:pt x="165" y="133"/>
                </a:cubicBezTo>
                <a:cubicBezTo>
                  <a:pt x="166" y="132"/>
                  <a:pt x="166" y="132"/>
                  <a:pt x="168" y="132"/>
                </a:cubicBezTo>
                <a:cubicBezTo>
                  <a:pt x="169" y="132"/>
                  <a:pt x="169" y="131"/>
                  <a:pt x="170" y="131"/>
                </a:cubicBezTo>
                <a:cubicBezTo>
                  <a:pt x="170" y="131"/>
                  <a:pt x="170" y="131"/>
                  <a:pt x="170" y="131"/>
                </a:cubicBezTo>
                <a:cubicBezTo>
                  <a:pt x="171" y="130"/>
                  <a:pt x="172" y="130"/>
                  <a:pt x="172" y="129"/>
                </a:cubicBezTo>
                <a:cubicBezTo>
                  <a:pt x="172" y="129"/>
                  <a:pt x="172" y="129"/>
                  <a:pt x="172" y="128"/>
                </a:cubicBezTo>
                <a:cubicBezTo>
                  <a:pt x="173" y="128"/>
                  <a:pt x="173" y="126"/>
                  <a:pt x="173" y="125"/>
                </a:cubicBezTo>
                <a:cubicBezTo>
                  <a:pt x="174" y="124"/>
                  <a:pt x="174" y="123"/>
                  <a:pt x="175" y="123"/>
                </a:cubicBezTo>
                <a:cubicBezTo>
                  <a:pt x="175" y="122"/>
                  <a:pt x="176" y="122"/>
                  <a:pt x="176" y="122"/>
                </a:cubicBezTo>
                <a:cubicBezTo>
                  <a:pt x="177" y="122"/>
                  <a:pt x="177" y="121"/>
                  <a:pt x="177" y="121"/>
                </a:cubicBezTo>
                <a:cubicBezTo>
                  <a:pt x="177" y="119"/>
                  <a:pt x="178" y="118"/>
                  <a:pt x="179" y="118"/>
                </a:cubicBezTo>
                <a:cubicBezTo>
                  <a:pt x="180" y="118"/>
                  <a:pt x="181" y="118"/>
                  <a:pt x="182" y="119"/>
                </a:cubicBezTo>
                <a:cubicBezTo>
                  <a:pt x="183" y="118"/>
                  <a:pt x="184" y="116"/>
                  <a:pt x="186" y="116"/>
                </a:cubicBezTo>
                <a:cubicBezTo>
                  <a:pt x="187" y="117"/>
                  <a:pt x="188" y="118"/>
                  <a:pt x="188" y="119"/>
                </a:cubicBezTo>
                <a:cubicBezTo>
                  <a:pt x="189" y="121"/>
                  <a:pt x="190" y="122"/>
                  <a:pt x="191" y="123"/>
                </a:cubicBezTo>
                <a:cubicBezTo>
                  <a:pt x="193" y="124"/>
                  <a:pt x="195" y="125"/>
                  <a:pt x="195" y="127"/>
                </a:cubicBezTo>
                <a:cubicBezTo>
                  <a:pt x="195" y="128"/>
                  <a:pt x="195" y="128"/>
                  <a:pt x="194" y="129"/>
                </a:cubicBezTo>
                <a:cubicBezTo>
                  <a:pt x="194" y="130"/>
                  <a:pt x="193" y="129"/>
                  <a:pt x="193" y="130"/>
                </a:cubicBezTo>
                <a:cubicBezTo>
                  <a:pt x="193" y="130"/>
                  <a:pt x="194" y="131"/>
                  <a:pt x="194" y="132"/>
                </a:cubicBezTo>
                <a:cubicBezTo>
                  <a:pt x="195" y="131"/>
                  <a:pt x="195" y="130"/>
                  <a:pt x="195" y="130"/>
                </a:cubicBezTo>
                <a:cubicBezTo>
                  <a:pt x="196" y="129"/>
                  <a:pt x="197" y="129"/>
                  <a:pt x="197" y="128"/>
                </a:cubicBezTo>
                <a:cubicBezTo>
                  <a:pt x="197" y="127"/>
                  <a:pt x="197" y="127"/>
                  <a:pt x="197" y="126"/>
                </a:cubicBezTo>
                <a:cubicBezTo>
                  <a:pt x="197" y="125"/>
                  <a:pt x="199" y="126"/>
                  <a:pt x="199" y="125"/>
                </a:cubicBezTo>
                <a:cubicBezTo>
                  <a:pt x="198" y="123"/>
                  <a:pt x="196" y="123"/>
                  <a:pt x="195" y="122"/>
                </a:cubicBezTo>
                <a:cubicBezTo>
                  <a:pt x="195" y="122"/>
                  <a:pt x="195" y="121"/>
                  <a:pt x="195" y="121"/>
                </a:cubicBezTo>
                <a:cubicBezTo>
                  <a:pt x="195" y="121"/>
                  <a:pt x="195" y="121"/>
                  <a:pt x="194" y="121"/>
                </a:cubicBezTo>
                <a:cubicBezTo>
                  <a:pt x="193" y="121"/>
                  <a:pt x="193" y="120"/>
                  <a:pt x="193" y="119"/>
                </a:cubicBezTo>
                <a:cubicBezTo>
                  <a:pt x="192" y="118"/>
                  <a:pt x="189" y="116"/>
                  <a:pt x="191" y="114"/>
                </a:cubicBezTo>
                <a:cubicBezTo>
                  <a:pt x="193" y="114"/>
                  <a:pt x="194" y="117"/>
                  <a:pt x="196" y="118"/>
                </a:cubicBezTo>
                <a:cubicBezTo>
                  <a:pt x="197" y="119"/>
                  <a:pt x="197" y="119"/>
                  <a:pt x="198" y="120"/>
                </a:cubicBezTo>
                <a:cubicBezTo>
                  <a:pt x="199" y="120"/>
                  <a:pt x="200" y="121"/>
                  <a:pt x="201" y="122"/>
                </a:cubicBezTo>
                <a:cubicBezTo>
                  <a:pt x="201" y="123"/>
                  <a:pt x="201" y="124"/>
                  <a:pt x="201" y="125"/>
                </a:cubicBezTo>
                <a:cubicBezTo>
                  <a:pt x="201" y="126"/>
                  <a:pt x="202" y="126"/>
                  <a:pt x="202" y="127"/>
                </a:cubicBezTo>
                <a:cubicBezTo>
                  <a:pt x="203" y="129"/>
                  <a:pt x="203" y="132"/>
                  <a:pt x="205" y="132"/>
                </a:cubicBezTo>
                <a:cubicBezTo>
                  <a:pt x="206" y="131"/>
                  <a:pt x="208" y="132"/>
                  <a:pt x="208" y="130"/>
                </a:cubicBezTo>
                <a:cubicBezTo>
                  <a:pt x="209" y="128"/>
                  <a:pt x="206" y="128"/>
                  <a:pt x="206" y="126"/>
                </a:cubicBezTo>
                <a:cubicBezTo>
                  <a:pt x="207" y="125"/>
                  <a:pt x="208" y="124"/>
                  <a:pt x="209" y="124"/>
                </a:cubicBezTo>
                <a:cubicBezTo>
                  <a:pt x="210" y="124"/>
                  <a:pt x="211" y="125"/>
                  <a:pt x="211" y="126"/>
                </a:cubicBezTo>
                <a:cubicBezTo>
                  <a:pt x="212" y="127"/>
                  <a:pt x="212" y="130"/>
                  <a:pt x="212" y="131"/>
                </a:cubicBezTo>
                <a:cubicBezTo>
                  <a:pt x="213" y="131"/>
                  <a:pt x="213" y="131"/>
                  <a:pt x="213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133"/>
                  <a:pt x="215" y="133"/>
                  <a:pt x="215" y="133"/>
                </a:cubicBezTo>
                <a:cubicBezTo>
                  <a:pt x="216" y="134"/>
                  <a:pt x="217" y="133"/>
                  <a:pt x="218" y="133"/>
                </a:cubicBezTo>
                <a:cubicBezTo>
                  <a:pt x="219" y="133"/>
                  <a:pt x="220" y="134"/>
                  <a:pt x="221" y="134"/>
                </a:cubicBezTo>
                <a:cubicBezTo>
                  <a:pt x="222" y="134"/>
                  <a:pt x="223" y="132"/>
                  <a:pt x="224" y="133"/>
                </a:cubicBezTo>
                <a:cubicBezTo>
                  <a:pt x="225" y="133"/>
                  <a:pt x="224" y="134"/>
                  <a:pt x="224" y="135"/>
                </a:cubicBezTo>
                <a:cubicBezTo>
                  <a:pt x="225" y="137"/>
                  <a:pt x="224" y="139"/>
                  <a:pt x="224" y="142"/>
                </a:cubicBezTo>
                <a:cubicBezTo>
                  <a:pt x="223" y="142"/>
                  <a:pt x="222" y="143"/>
                  <a:pt x="222" y="143"/>
                </a:cubicBezTo>
                <a:cubicBezTo>
                  <a:pt x="220" y="144"/>
                  <a:pt x="219" y="143"/>
                  <a:pt x="218" y="143"/>
                </a:cubicBezTo>
                <a:cubicBezTo>
                  <a:pt x="217" y="143"/>
                  <a:pt x="217" y="144"/>
                  <a:pt x="216" y="144"/>
                </a:cubicBezTo>
                <a:cubicBezTo>
                  <a:pt x="214" y="144"/>
                  <a:pt x="213" y="144"/>
                  <a:pt x="212" y="143"/>
                </a:cubicBezTo>
                <a:cubicBezTo>
                  <a:pt x="212" y="143"/>
                  <a:pt x="212" y="143"/>
                  <a:pt x="211" y="143"/>
                </a:cubicBezTo>
                <a:cubicBezTo>
                  <a:pt x="211" y="143"/>
                  <a:pt x="210" y="143"/>
                  <a:pt x="210" y="142"/>
                </a:cubicBezTo>
                <a:cubicBezTo>
                  <a:pt x="209" y="142"/>
                  <a:pt x="209" y="142"/>
                  <a:pt x="209" y="142"/>
                </a:cubicBezTo>
                <a:cubicBezTo>
                  <a:pt x="206" y="141"/>
                  <a:pt x="204" y="140"/>
                  <a:pt x="203" y="140"/>
                </a:cubicBezTo>
                <a:cubicBezTo>
                  <a:pt x="202" y="140"/>
                  <a:pt x="202" y="142"/>
                  <a:pt x="201" y="142"/>
                </a:cubicBezTo>
                <a:cubicBezTo>
                  <a:pt x="202" y="144"/>
                  <a:pt x="200" y="145"/>
                  <a:pt x="198" y="144"/>
                </a:cubicBezTo>
                <a:cubicBezTo>
                  <a:pt x="196" y="144"/>
                  <a:pt x="196" y="143"/>
                  <a:pt x="195" y="142"/>
                </a:cubicBezTo>
                <a:cubicBezTo>
                  <a:pt x="194" y="142"/>
                  <a:pt x="194" y="141"/>
                  <a:pt x="193" y="141"/>
                </a:cubicBezTo>
                <a:cubicBezTo>
                  <a:pt x="193" y="140"/>
                  <a:pt x="190" y="140"/>
                  <a:pt x="190" y="140"/>
                </a:cubicBezTo>
                <a:cubicBezTo>
                  <a:pt x="189" y="139"/>
                  <a:pt x="188" y="139"/>
                  <a:pt x="188" y="137"/>
                </a:cubicBezTo>
                <a:cubicBezTo>
                  <a:pt x="188" y="136"/>
                  <a:pt x="189" y="133"/>
                  <a:pt x="188" y="132"/>
                </a:cubicBezTo>
                <a:cubicBezTo>
                  <a:pt x="187" y="131"/>
                  <a:pt x="186" y="131"/>
                  <a:pt x="185" y="131"/>
                </a:cubicBezTo>
                <a:cubicBezTo>
                  <a:pt x="182" y="131"/>
                  <a:pt x="180" y="131"/>
                  <a:pt x="178" y="132"/>
                </a:cubicBezTo>
                <a:cubicBezTo>
                  <a:pt x="177" y="132"/>
                  <a:pt x="176" y="132"/>
                  <a:pt x="175" y="132"/>
                </a:cubicBezTo>
                <a:cubicBezTo>
                  <a:pt x="174" y="132"/>
                  <a:pt x="174" y="132"/>
                  <a:pt x="174" y="133"/>
                </a:cubicBezTo>
                <a:cubicBezTo>
                  <a:pt x="173" y="133"/>
                  <a:pt x="172" y="133"/>
                  <a:pt x="171" y="134"/>
                </a:cubicBezTo>
                <a:cubicBezTo>
                  <a:pt x="170" y="134"/>
                  <a:pt x="170" y="134"/>
                  <a:pt x="169" y="135"/>
                </a:cubicBezTo>
                <a:cubicBezTo>
                  <a:pt x="168" y="135"/>
                  <a:pt x="167" y="134"/>
                  <a:pt x="166" y="135"/>
                </a:cubicBezTo>
                <a:cubicBezTo>
                  <a:pt x="166" y="135"/>
                  <a:pt x="165" y="134"/>
                  <a:pt x="164" y="134"/>
                </a:cubicBezTo>
                <a:cubicBezTo>
                  <a:pt x="163" y="135"/>
                  <a:pt x="163" y="137"/>
                  <a:pt x="162" y="138"/>
                </a:cubicBezTo>
                <a:cubicBezTo>
                  <a:pt x="162" y="138"/>
                  <a:pt x="161" y="138"/>
                  <a:pt x="160" y="139"/>
                </a:cubicBezTo>
                <a:cubicBezTo>
                  <a:pt x="159" y="140"/>
                  <a:pt x="159" y="140"/>
                  <a:pt x="158" y="141"/>
                </a:cubicBezTo>
                <a:cubicBezTo>
                  <a:pt x="158" y="142"/>
                  <a:pt x="158" y="142"/>
                  <a:pt x="158" y="143"/>
                </a:cubicBezTo>
                <a:cubicBezTo>
                  <a:pt x="158" y="144"/>
                  <a:pt x="158" y="145"/>
                  <a:pt x="158" y="146"/>
                </a:cubicBezTo>
                <a:cubicBezTo>
                  <a:pt x="158" y="147"/>
                  <a:pt x="155" y="149"/>
                  <a:pt x="155" y="150"/>
                </a:cubicBezTo>
                <a:cubicBezTo>
                  <a:pt x="154" y="150"/>
                  <a:pt x="154" y="150"/>
                  <a:pt x="154" y="151"/>
                </a:cubicBezTo>
                <a:cubicBezTo>
                  <a:pt x="153" y="151"/>
                  <a:pt x="152" y="152"/>
                  <a:pt x="151" y="153"/>
                </a:cubicBezTo>
                <a:cubicBezTo>
                  <a:pt x="151" y="154"/>
                  <a:pt x="151" y="154"/>
                  <a:pt x="150" y="155"/>
                </a:cubicBezTo>
                <a:cubicBezTo>
                  <a:pt x="149" y="156"/>
                  <a:pt x="149" y="157"/>
                  <a:pt x="148" y="158"/>
                </a:cubicBezTo>
                <a:cubicBezTo>
                  <a:pt x="148" y="160"/>
                  <a:pt x="147" y="160"/>
                  <a:pt x="147" y="162"/>
                </a:cubicBezTo>
                <a:cubicBezTo>
                  <a:pt x="147" y="164"/>
                  <a:pt x="147" y="164"/>
                  <a:pt x="147" y="165"/>
                </a:cubicBezTo>
                <a:cubicBezTo>
                  <a:pt x="148" y="167"/>
                  <a:pt x="148" y="169"/>
                  <a:pt x="148" y="172"/>
                </a:cubicBezTo>
                <a:cubicBezTo>
                  <a:pt x="148" y="173"/>
                  <a:pt x="147" y="174"/>
                  <a:pt x="147" y="176"/>
                </a:cubicBezTo>
                <a:cubicBezTo>
                  <a:pt x="147" y="176"/>
                  <a:pt x="148" y="179"/>
                  <a:pt x="148" y="179"/>
                </a:cubicBezTo>
                <a:cubicBezTo>
                  <a:pt x="148" y="180"/>
                  <a:pt x="149" y="180"/>
                  <a:pt x="149" y="181"/>
                </a:cubicBezTo>
                <a:cubicBezTo>
                  <a:pt x="149" y="181"/>
                  <a:pt x="149" y="181"/>
                  <a:pt x="149" y="181"/>
                </a:cubicBezTo>
                <a:cubicBezTo>
                  <a:pt x="149" y="182"/>
                  <a:pt x="150" y="182"/>
                  <a:pt x="150" y="182"/>
                </a:cubicBezTo>
                <a:cubicBezTo>
                  <a:pt x="150" y="182"/>
                  <a:pt x="150" y="182"/>
                  <a:pt x="150" y="182"/>
                </a:cubicBezTo>
                <a:cubicBezTo>
                  <a:pt x="150" y="183"/>
                  <a:pt x="150" y="183"/>
                  <a:pt x="150" y="183"/>
                </a:cubicBezTo>
                <a:cubicBezTo>
                  <a:pt x="151" y="183"/>
                  <a:pt x="151" y="184"/>
                  <a:pt x="151" y="184"/>
                </a:cubicBezTo>
                <a:cubicBezTo>
                  <a:pt x="152" y="186"/>
                  <a:pt x="152" y="187"/>
                  <a:pt x="153" y="188"/>
                </a:cubicBezTo>
                <a:cubicBezTo>
                  <a:pt x="154" y="190"/>
                  <a:pt x="156" y="191"/>
                  <a:pt x="157" y="192"/>
                </a:cubicBezTo>
                <a:cubicBezTo>
                  <a:pt x="158" y="193"/>
                  <a:pt x="159" y="195"/>
                  <a:pt x="161" y="195"/>
                </a:cubicBezTo>
                <a:cubicBezTo>
                  <a:pt x="162" y="195"/>
                  <a:pt x="163" y="194"/>
                  <a:pt x="165" y="194"/>
                </a:cubicBezTo>
                <a:cubicBezTo>
                  <a:pt x="166" y="194"/>
                  <a:pt x="166" y="194"/>
                  <a:pt x="168" y="194"/>
                </a:cubicBezTo>
                <a:cubicBezTo>
                  <a:pt x="169" y="194"/>
                  <a:pt x="172" y="193"/>
                  <a:pt x="174" y="192"/>
                </a:cubicBezTo>
                <a:cubicBezTo>
                  <a:pt x="175" y="192"/>
                  <a:pt x="176" y="191"/>
                  <a:pt x="178" y="191"/>
                </a:cubicBezTo>
                <a:cubicBezTo>
                  <a:pt x="180" y="191"/>
                  <a:pt x="180" y="194"/>
                  <a:pt x="181" y="195"/>
                </a:cubicBezTo>
                <a:cubicBezTo>
                  <a:pt x="183" y="195"/>
                  <a:pt x="183" y="195"/>
                  <a:pt x="184" y="195"/>
                </a:cubicBezTo>
                <a:cubicBezTo>
                  <a:pt x="187" y="196"/>
                  <a:pt x="187" y="198"/>
                  <a:pt x="186" y="200"/>
                </a:cubicBezTo>
                <a:cubicBezTo>
                  <a:pt x="186" y="201"/>
                  <a:pt x="186" y="201"/>
                  <a:pt x="186" y="202"/>
                </a:cubicBezTo>
                <a:cubicBezTo>
                  <a:pt x="186" y="203"/>
                  <a:pt x="185" y="204"/>
                  <a:pt x="185" y="205"/>
                </a:cubicBezTo>
                <a:cubicBezTo>
                  <a:pt x="186" y="207"/>
                  <a:pt x="187" y="208"/>
                  <a:pt x="188" y="209"/>
                </a:cubicBezTo>
                <a:cubicBezTo>
                  <a:pt x="189" y="211"/>
                  <a:pt x="190" y="214"/>
                  <a:pt x="191" y="217"/>
                </a:cubicBezTo>
                <a:cubicBezTo>
                  <a:pt x="192" y="218"/>
                  <a:pt x="191" y="220"/>
                  <a:pt x="192" y="222"/>
                </a:cubicBezTo>
                <a:cubicBezTo>
                  <a:pt x="192" y="223"/>
                  <a:pt x="192" y="224"/>
                  <a:pt x="192" y="225"/>
                </a:cubicBezTo>
                <a:cubicBezTo>
                  <a:pt x="192" y="227"/>
                  <a:pt x="191" y="228"/>
                  <a:pt x="191" y="229"/>
                </a:cubicBezTo>
                <a:cubicBezTo>
                  <a:pt x="190" y="230"/>
                  <a:pt x="191" y="231"/>
                  <a:pt x="190" y="231"/>
                </a:cubicBezTo>
                <a:cubicBezTo>
                  <a:pt x="190" y="232"/>
                  <a:pt x="190" y="232"/>
                  <a:pt x="189" y="233"/>
                </a:cubicBezTo>
                <a:cubicBezTo>
                  <a:pt x="189" y="235"/>
                  <a:pt x="190" y="236"/>
                  <a:pt x="189" y="238"/>
                </a:cubicBezTo>
                <a:cubicBezTo>
                  <a:pt x="191" y="239"/>
                  <a:pt x="191" y="241"/>
                  <a:pt x="191" y="242"/>
                </a:cubicBezTo>
                <a:cubicBezTo>
                  <a:pt x="192" y="243"/>
                  <a:pt x="192" y="244"/>
                  <a:pt x="193" y="245"/>
                </a:cubicBezTo>
                <a:cubicBezTo>
                  <a:pt x="193" y="248"/>
                  <a:pt x="193" y="251"/>
                  <a:pt x="194" y="254"/>
                </a:cubicBezTo>
                <a:cubicBezTo>
                  <a:pt x="194" y="255"/>
                  <a:pt x="194" y="256"/>
                  <a:pt x="195" y="258"/>
                </a:cubicBezTo>
                <a:cubicBezTo>
                  <a:pt x="196" y="258"/>
                  <a:pt x="196" y="259"/>
                  <a:pt x="196" y="260"/>
                </a:cubicBezTo>
                <a:cubicBezTo>
                  <a:pt x="197" y="260"/>
                  <a:pt x="197" y="261"/>
                  <a:pt x="197" y="262"/>
                </a:cubicBezTo>
                <a:cubicBezTo>
                  <a:pt x="197" y="263"/>
                  <a:pt x="198" y="264"/>
                  <a:pt x="198" y="265"/>
                </a:cubicBezTo>
                <a:cubicBezTo>
                  <a:pt x="198" y="266"/>
                  <a:pt x="197" y="267"/>
                  <a:pt x="197" y="268"/>
                </a:cubicBezTo>
                <a:cubicBezTo>
                  <a:pt x="197" y="268"/>
                  <a:pt x="198" y="270"/>
                  <a:pt x="199" y="270"/>
                </a:cubicBezTo>
                <a:cubicBezTo>
                  <a:pt x="200" y="270"/>
                  <a:pt x="202" y="269"/>
                  <a:pt x="204" y="269"/>
                </a:cubicBezTo>
                <a:cubicBezTo>
                  <a:pt x="207" y="269"/>
                  <a:pt x="207" y="269"/>
                  <a:pt x="209" y="268"/>
                </a:cubicBezTo>
                <a:cubicBezTo>
                  <a:pt x="210" y="268"/>
                  <a:pt x="210" y="268"/>
                  <a:pt x="211" y="267"/>
                </a:cubicBezTo>
                <a:cubicBezTo>
                  <a:pt x="212" y="266"/>
                  <a:pt x="213" y="265"/>
                  <a:pt x="214" y="263"/>
                </a:cubicBezTo>
                <a:cubicBezTo>
                  <a:pt x="214" y="263"/>
                  <a:pt x="215" y="262"/>
                  <a:pt x="215" y="262"/>
                </a:cubicBezTo>
                <a:cubicBezTo>
                  <a:pt x="215" y="261"/>
                  <a:pt x="215" y="261"/>
                  <a:pt x="216" y="260"/>
                </a:cubicBezTo>
                <a:cubicBezTo>
                  <a:pt x="217" y="259"/>
                  <a:pt x="217" y="258"/>
                  <a:pt x="218" y="257"/>
                </a:cubicBezTo>
                <a:cubicBezTo>
                  <a:pt x="218" y="255"/>
                  <a:pt x="218" y="254"/>
                  <a:pt x="218" y="253"/>
                </a:cubicBezTo>
                <a:cubicBezTo>
                  <a:pt x="219" y="251"/>
                  <a:pt x="221" y="251"/>
                  <a:pt x="222" y="249"/>
                </a:cubicBezTo>
                <a:cubicBezTo>
                  <a:pt x="222" y="246"/>
                  <a:pt x="222" y="244"/>
                  <a:pt x="221" y="242"/>
                </a:cubicBezTo>
                <a:cubicBezTo>
                  <a:pt x="222" y="240"/>
                  <a:pt x="223" y="239"/>
                  <a:pt x="224" y="238"/>
                </a:cubicBezTo>
                <a:cubicBezTo>
                  <a:pt x="225" y="237"/>
                  <a:pt x="226" y="237"/>
                  <a:pt x="227" y="236"/>
                </a:cubicBezTo>
                <a:cubicBezTo>
                  <a:pt x="227" y="236"/>
                  <a:pt x="227" y="236"/>
                  <a:pt x="228" y="236"/>
                </a:cubicBezTo>
                <a:cubicBezTo>
                  <a:pt x="228" y="236"/>
                  <a:pt x="228" y="236"/>
                  <a:pt x="228" y="235"/>
                </a:cubicBezTo>
                <a:cubicBezTo>
                  <a:pt x="229" y="235"/>
                  <a:pt x="229" y="234"/>
                  <a:pt x="230" y="234"/>
                </a:cubicBezTo>
                <a:cubicBezTo>
                  <a:pt x="230" y="233"/>
                  <a:pt x="230" y="232"/>
                  <a:pt x="230" y="230"/>
                </a:cubicBezTo>
                <a:cubicBezTo>
                  <a:pt x="230" y="228"/>
                  <a:pt x="230" y="226"/>
                  <a:pt x="230" y="223"/>
                </a:cubicBezTo>
                <a:cubicBezTo>
                  <a:pt x="230" y="222"/>
                  <a:pt x="229" y="221"/>
                  <a:pt x="229" y="220"/>
                </a:cubicBezTo>
                <a:cubicBezTo>
                  <a:pt x="229" y="219"/>
                  <a:pt x="229" y="218"/>
                  <a:pt x="229" y="217"/>
                </a:cubicBezTo>
                <a:cubicBezTo>
                  <a:pt x="229" y="216"/>
                  <a:pt x="229" y="215"/>
                  <a:pt x="229" y="214"/>
                </a:cubicBezTo>
                <a:cubicBezTo>
                  <a:pt x="229" y="213"/>
                  <a:pt x="229" y="212"/>
                  <a:pt x="230" y="211"/>
                </a:cubicBezTo>
                <a:cubicBezTo>
                  <a:pt x="230" y="210"/>
                  <a:pt x="231" y="209"/>
                  <a:pt x="232" y="208"/>
                </a:cubicBezTo>
                <a:cubicBezTo>
                  <a:pt x="232" y="207"/>
                  <a:pt x="233" y="207"/>
                  <a:pt x="233" y="206"/>
                </a:cubicBezTo>
                <a:cubicBezTo>
                  <a:pt x="233" y="205"/>
                  <a:pt x="233" y="205"/>
                  <a:pt x="234" y="205"/>
                </a:cubicBezTo>
                <a:cubicBezTo>
                  <a:pt x="234" y="204"/>
                  <a:pt x="234" y="204"/>
                  <a:pt x="235" y="204"/>
                </a:cubicBezTo>
                <a:cubicBezTo>
                  <a:pt x="235" y="203"/>
                  <a:pt x="236" y="202"/>
                  <a:pt x="236" y="201"/>
                </a:cubicBezTo>
                <a:cubicBezTo>
                  <a:pt x="236" y="201"/>
                  <a:pt x="237" y="201"/>
                  <a:pt x="237" y="201"/>
                </a:cubicBezTo>
                <a:cubicBezTo>
                  <a:pt x="237" y="201"/>
                  <a:pt x="237" y="200"/>
                  <a:pt x="237" y="200"/>
                </a:cubicBezTo>
                <a:cubicBezTo>
                  <a:pt x="238" y="200"/>
                  <a:pt x="238" y="200"/>
                  <a:pt x="238" y="200"/>
                </a:cubicBezTo>
                <a:cubicBezTo>
                  <a:pt x="240" y="199"/>
                  <a:pt x="241" y="197"/>
                  <a:pt x="242" y="195"/>
                </a:cubicBezTo>
                <a:cubicBezTo>
                  <a:pt x="243" y="195"/>
                  <a:pt x="243" y="194"/>
                  <a:pt x="243" y="193"/>
                </a:cubicBezTo>
                <a:cubicBezTo>
                  <a:pt x="243" y="193"/>
                  <a:pt x="244" y="193"/>
                  <a:pt x="244" y="192"/>
                </a:cubicBezTo>
                <a:cubicBezTo>
                  <a:pt x="244" y="191"/>
                  <a:pt x="244" y="190"/>
                  <a:pt x="244" y="189"/>
                </a:cubicBezTo>
                <a:cubicBezTo>
                  <a:pt x="245" y="188"/>
                  <a:pt x="246" y="187"/>
                  <a:pt x="246" y="186"/>
                </a:cubicBezTo>
                <a:cubicBezTo>
                  <a:pt x="247" y="185"/>
                  <a:pt x="247" y="183"/>
                  <a:pt x="247" y="182"/>
                </a:cubicBezTo>
                <a:cubicBezTo>
                  <a:pt x="246" y="181"/>
                  <a:pt x="245" y="182"/>
                  <a:pt x="245" y="182"/>
                </a:cubicBezTo>
                <a:cubicBezTo>
                  <a:pt x="244" y="182"/>
                  <a:pt x="243" y="182"/>
                  <a:pt x="243" y="182"/>
                </a:cubicBezTo>
                <a:cubicBezTo>
                  <a:pt x="242" y="182"/>
                  <a:pt x="241" y="183"/>
                  <a:pt x="240" y="183"/>
                </a:cubicBezTo>
                <a:cubicBezTo>
                  <a:pt x="239" y="183"/>
                  <a:pt x="238" y="183"/>
                  <a:pt x="237" y="183"/>
                </a:cubicBezTo>
                <a:cubicBezTo>
                  <a:pt x="236" y="183"/>
                  <a:pt x="236" y="182"/>
                  <a:pt x="236" y="181"/>
                </a:cubicBezTo>
                <a:cubicBezTo>
                  <a:pt x="236" y="180"/>
                  <a:pt x="237" y="180"/>
                  <a:pt x="238" y="179"/>
                </a:cubicBezTo>
                <a:cubicBezTo>
                  <a:pt x="239" y="178"/>
                  <a:pt x="240" y="178"/>
                  <a:pt x="241" y="177"/>
                </a:cubicBezTo>
                <a:cubicBezTo>
                  <a:pt x="241" y="177"/>
                  <a:pt x="242" y="177"/>
                  <a:pt x="242" y="177"/>
                </a:cubicBezTo>
                <a:cubicBezTo>
                  <a:pt x="244" y="176"/>
                  <a:pt x="245" y="176"/>
                  <a:pt x="245" y="176"/>
                </a:cubicBezTo>
                <a:cubicBezTo>
                  <a:pt x="247" y="175"/>
                  <a:pt x="248" y="174"/>
                  <a:pt x="249" y="173"/>
                </a:cubicBezTo>
                <a:cubicBezTo>
                  <a:pt x="250" y="172"/>
                  <a:pt x="250" y="171"/>
                  <a:pt x="251" y="171"/>
                </a:cubicBezTo>
                <a:cubicBezTo>
                  <a:pt x="251" y="171"/>
                  <a:pt x="252" y="170"/>
                  <a:pt x="252" y="170"/>
                </a:cubicBezTo>
                <a:cubicBezTo>
                  <a:pt x="252" y="170"/>
                  <a:pt x="253" y="169"/>
                  <a:pt x="254" y="169"/>
                </a:cubicBezTo>
                <a:cubicBezTo>
                  <a:pt x="254" y="169"/>
                  <a:pt x="255" y="168"/>
                  <a:pt x="255" y="167"/>
                </a:cubicBezTo>
                <a:cubicBezTo>
                  <a:pt x="256" y="166"/>
                  <a:pt x="256" y="166"/>
                  <a:pt x="257" y="165"/>
                </a:cubicBezTo>
                <a:cubicBezTo>
                  <a:pt x="260" y="162"/>
                  <a:pt x="261" y="160"/>
                  <a:pt x="258" y="158"/>
                </a:cubicBezTo>
                <a:cubicBezTo>
                  <a:pt x="257" y="158"/>
                  <a:pt x="256" y="158"/>
                  <a:pt x="255" y="157"/>
                </a:cubicBezTo>
                <a:cubicBezTo>
                  <a:pt x="255" y="157"/>
                  <a:pt x="254" y="156"/>
                  <a:pt x="253" y="156"/>
                </a:cubicBezTo>
                <a:cubicBezTo>
                  <a:pt x="252" y="156"/>
                  <a:pt x="251" y="157"/>
                  <a:pt x="250" y="157"/>
                </a:cubicBezTo>
                <a:cubicBezTo>
                  <a:pt x="248" y="157"/>
                  <a:pt x="247" y="156"/>
                  <a:pt x="246" y="155"/>
                </a:cubicBezTo>
                <a:cubicBezTo>
                  <a:pt x="246" y="153"/>
                  <a:pt x="245" y="152"/>
                  <a:pt x="244" y="151"/>
                </a:cubicBezTo>
                <a:cubicBezTo>
                  <a:pt x="244" y="150"/>
                  <a:pt x="243" y="150"/>
                  <a:pt x="243" y="149"/>
                </a:cubicBezTo>
                <a:cubicBezTo>
                  <a:pt x="243" y="148"/>
                  <a:pt x="242" y="147"/>
                  <a:pt x="243" y="146"/>
                </a:cubicBezTo>
                <a:cubicBezTo>
                  <a:pt x="243" y="146"/>
                  <a:pt x="244" y="146"/>
                  <a:pt x="244" y="146"/>
                </a:cubicBezTo>
                <a:cubicBezTo>
                  <a:pt x="246" y="146"/>
                  <a:pt x="246" y="147"/>
                  <a:pt x="247" y="148"/>
                </a:cubicBezTo>
                <a:cubicBezTo>
                  <a:pt x="247" y="149"/>
                  <a:pt x="247" y="150"/>
                  <a:pt x="248" y="150"/>
                </a:cubicBezTo>
                <a:cubicBezTo>
                  <a:pt x="248" y="151"/>
                  <a:pt x="249" y="151"/>
                  <a:pt x="249" y="152"/>
                </a:cubicBezTo>
                <a:cubicBezTo>
                  <a:pt x="250" y="152"/>
                  <a:pt x="250" y="153"/>
                  <a:pt x="251" y="153"/>
                </a:cubicBezTo>
                <a:cubicBezTo>
                  <a:pt x="252" y="153"/>
                  <a:pt x="254" y="152"/>
                  <a:pt x="255" y="152"/>
                </a:cubicBezTo>
                <a:cubicBezTo>
                  <a:pt x="256" y="152"/>
                  <a:pt x="257" y="153"/>
                  <a:pt x="257" y="154"/>
                </a:cubicBezTo>
                <a:cubicBezTo>
                  <a:pt x="258" y="154"/>
                  <a:pt x="259" y="155"/>
                  <a:pt x="259" y="155"/>
                </a:cubicBezTo>
                <a:cubicBezTo>
                  <a:pt x="260" y="155"/>
                  <a:pt x="261" y="155"/>
                  <a:pt x="262" y="155"/>
                </a:cubicBezTo>
                <a:cubicBezTo>
                  <a:pt x="262" y="155"/>
                  <a:pt x="262" y="155"/>
                  <a:pt x="262" y="155"/>
                </a:cubicBezTo>
                <a:cubicBezTo>
                  <a:pt x="262" y="156"/>
                  <a:pt x="262" y="156"/>
                  <a:pt x="262" y="156"/>
                </a:cubicBezTo>
                <a:cubicBezTo>
                  <a:pt x="262" y="157"/>
                  <a:pt x="263" y="158"/>
                  <a:pt x="264" y="159"/>
                </a:cubicBezTo>
                <a:cubicBezTo>
                  <a:pt x="264" y="160"/>
                  <a:pt x="265" y="160"/>
                  <a:pt x="265" y="161"/>
                </a:cubicBezTo>
                <a:cubicBezTo>
                  <a:pt x="265" y="162"/>
                  <a:pt x="265" y="162"/>
                  <a:pt x="265" y="163"/>
                </a:cubicBezTo>
                <a:cubicBezTo>
                  <a:pt x="265" y="163"/>
                  <a:pt x="265" y="164"/>
                  <a:pt x="266" y="165"/>
                </a:cubicBezTo>
                <a:cubicBezTo>
                  <a:pt x="267" y="165"/>
                  <a:pt x="268" y="164"/>
                  <a:pt x="269" y="165"/>
                </a:cubicBezTo>
                <a:cubicBezTo>
                  <a:pt x="269" y="165"/>
                  <a:pt x="269" y="166"/>
                  <a:pt x="269" y="167"/>
                </a:cubicBezTo>
                <a:cubicBezTo>
                  <a:pt x="269" y="167"/>
                  <a:pt x="269" y="168"/>
                  <a:pt x="269" y="168"/>
                </a:cubicBezTo>
                <a:cubicBezTo>
                  <a:pt x="269" y="170"/>
                  <a:pt x="269" y="171"/>
                  <a:pt x="269" y="172"/>
                </a:cubicBezTo>
                <a:cubicBezTo>
                  <a:pt x="269" y="174"/>
                  <a:pt x="270" y="175"/>
                  <a:pt x="270" y="177"/>
                </a:cubicBezTo>
                <a:cubicBezTo>
                  <a:pt x="270" y="179"/>
                  <a:pt x="270" y="180"/>
                  <a:pt x="271" y="182"/>
                </a:cubicBezTo>
                <a:cubicBezTo>
                  <a:pt x="271" y="183"/>
                  <a:pt x="272" y="184"/>
                  <a:pt x="272" y="185"/>
                </a:cubicBezTo>
                <a:cubicBezTo>
                  <a:pt x="272" y="187"/>
                  <a:pt x="272" y="187"/>
                  <a:pt x="273" y="188"/>
                </a:cubicBezTo>
                <a:cubicBezTo>
                  <a:pt x="274" y="188"/>
                  <a:pt x="274" y="188"/>
                  <a:pt x="275" y="187"/>
                </a:cubicBezTo>
                <a:cubicBezTo>
                  <a:pt x="275" y="186"/>
                  <a:pt x="276" y="187"/>
                  <a:pt x="276" y="186"/>
                </a:cubicBezTo>
                <a:cubicBezTo>
                  <a:pt x="276" y="185"/>
                  <a:pt x="276" y="184"/>
                  <a:pt x="277" y="184"/>
                </a:cubicBezTo>
                <a:cubicBezTo>
                  <a:pt x="277" y="184"/>
                  <a:pt x="276" y="184"/>
                  <a:pt x="276" y="184"/>
                </a:cubicBezTo>
                <a:cubicBezTo>
                  <a:pt x="276" y="184"/>
                  <a:pt x="277" y="182"/>
                  <a:pt x="277" y="180"/>
                </a:cubicBezTo>
                <a:cubicBezTo>
                  <a:pt x="278" y="179"/>
                  <a:pt x="277" y="177"/>
                  <a:pt x="278" y="176"/>
                </a:cubicBezTo>
                <a:cubicBezTo>
                  <a:pt x="279" y="175"/>
                  <a:pt x="280" y="173"/>
                  <a:pt x="281" y="172"/>
                </a:cubicBezTo>
                <a:cubicBezTo>
                  <a:pt x="281" y="172"/>
                  <a:pt x="282" y="172"/>
                  <a:pt x="282" y="171"/>
                </a:cubicBezTo>
                <a:cubicBezTo>
                  <a:pt x="284" y="170"/>
                  <a:pt x="285" y="168"/>
                  <a:pt x="287" y="167"/>
                </a:cubicBezTo>
                <a:cubicBezTo>
                  <a:pt x="287" y="166"/>
                  <a:pt x="288" y="165"/>
                  <a:pt x="289" y="165"/>
                </a:cubicBezTo>
                <a:cubicBezTo>
                  <a:pt x="291" y="165"/>
                  <a:pt x="292" y="163"/>
                  <a:pt x="293" y="163"/>
                </a:cubicBezTo>
                <a:cubicBezTo>
                  <a:pt x="294" y="164"/>
                  <a:pt x="294" y="165"/>
                  <a:pt x="294" y="167"/>
                </a:cubicBezTo>
                <a:cubicBezTo>
                  <a:pt x="295" y="168"/>
                  <a:pt x="296" y="169"/>
                  <a:pt x="297" y="171"/>
                </a:cubicBezTo>
                <a:cubicBezTo>
                  <a:pt x="297" y="172"/>
                  <a:pt x="298" y="171"/>
                  <a:pt x="299" y="172"/>
                </a:cubicBezTo>
                <a:cubicBezTo>
                  <a:pt x="299" y="172"/>
                  <a:pt x="299" y="173"/>
                  <a:pt x="300" y="173"/>
                </a:cubicBezTo>
                <a:cubicBezTo>
                  <a:pt x="300" y="173"/>
                  <a:pt x="300" y="174"/>
                  <a:pt x="300" y="175"/>
                </a:cubicBezTo>
                <a:cubicBezTo>
                  <a:pt x="300" y="175"/>
                  <a:pt x="301" y="176"/>
                  <a:pt x="301" y="176"/>
                </a:cubicBezTo>
                <a:cubicBezTo>
                  <a:pt x="301" y="177"/>
                  <a:pt x="301" y="178"/>
                  <a:pt x="301" y="178"/>
                </a:cubicBezTo>
                <a:cubicBezTo>
                  <a:pt x="301" y="179"/>
                  <a:pt x="301" y="180"/>
                  <a:pt x="301" y="180"/>
                </a:cubicBezTo>
                <a:cubicBezTo>
                  <a:pt x="301" y="181"/>
                  <a:pt x="301" y="182"/>
                  <a:pt x="301" y="183"/>
                </a:cubicBezTo>
                <a:cubicBezTo>
                  <a:pt x="301" y="184"/>
                  <a:pt x="302" y="184"/>
                  <a:pt x="302" y="185"/>
                </a:cubicBezTo>
                <a:cubicBezTo>
                  <a:pt x="301" y="186"/>
                  <a:pt x="301" y="187"/>
                  <a:pt x="301" y="189"/>
                </a:cubicBezTo>
                <a:cubicBezTo>
                  <a:pt x="301" y="190"/>
                  <a:pt x="302" y="191"/>
                  <a:pt x="302" y="192"/>
                </a:cubicBezTo>
                <a:cubicBezTo>
                  <a:pt x="303" y="193"/>
                  <a:pt x="302" y="194"/>
                  <a:pt x="303" y="195"/>
                </a:cubicBezTo>
                <a:cubicBezTo>
                  <a:pt x="303" y="196"/>
                  <a:pt x="303" y="196"/>
                  <a:pt x="303" y="197"/>
                </a:cubicBezTo>
                <a:cubicBezTo>
                  <a:pt x="303" y="198"/>
                  <a:pt x="303" y="198"/>
                  <a:pt x="303" y="198"/>
                </a:cubicBezTo>
                <a:cubicBezTo>
                  <a:pt x="303" y="199"/>
                  <a:pt x="303" y="199"/>
                  <a:pt x="303" y="199"/>
                </a:cubicBezTo>
                <a:cubicBezTo>
                  <a:pt x="304" y="200"/>
                  <a:pt x="305" y="201"/>
                  <a:pt x="306" y="201"/>
                </a:cubicBezTo>
                <a:cubicBezTo>
                  <a:pt x="307" y="200"/>
                  <a:pt x="306" y="199"/>
                  <a:pt x="306" y="198"/>
                </a:cubicBezTo>
                <a:cubicBezTo>
                  <a:pt x="306" y="197"/>
                  <a:pt x="306" y="197"/>
                  <a:pt x="306" y="196"/>
                </a:cubicBezTo>
                <a:cubicBezTo>
                  <a:pt x="306" y="195"/>
                  <a:pt x="305" y="194"/>
                  <a:pt x="305" y="193"/>
                </a:cubicBezTo>
                <a:cubicBezTo>
                  <a:pt x="304" y="192"/>
                  <a:pt x="304" y="192"/>
                  <a:pt x="304" y="191"/>
                </a:cubicBezTo>
                <a:cubicBezTo>
                  <a:pt x="303" y="191"/>
                  <a:pt x="303" y="190"/>
                  <a:pt x="303" y="190"/>
                </a:cubicBezTo>
                <a:cubicBezTo>
                  <a:pt x="303" y="190"/>
                  <a:pt x="303" y="189"/>
                  <a:pt x="303" y="189"/>
                </a:cubicBezTo>
                <a:cubicBezTo>
                  <a:pt x="302" y="187"/>
                  <a:pt x="302" y="186"/>
                  <a:pt x="303" y="184"/>
                </a:cubicBezTo>
                <a:cubicBezTo>
                  <a:pt x="303" y="183"/>
                  <a:pt x="303" y="181"/>
                  <a:pt x="304" y="181"/>
                </a:cubicBezTo>
                <a:cubicBezTo>
                  <a:pt x="305" y="181"/>
                  <a:pt x="306" y="183"/>
                  <a:pt x="306" y="184"/>
                </a:cubicBezTo>
                <a:cubicBezTo>
                  <a:pt x="307" y="185"/>
                  <a:pt x="307" y="186"/>
                  <a:pt x="308" y="186"/>
                </a:cubicBezTo>
                <a:cubicBezTo>
                  <a:pt x="309" y="186"/>
                  <a:pt x="308" y="187"/>
                  <a:pt x="308" y="187"/>
                </a:cubicBezTo>
                <a:cubicBezTo>
                  <a:pt x="309" y="187"/>
                  <a:pt x="311" y="187"/>
                  <a:pt x="312" y="186"/>
                </a:cubicBezTo>
                <a:cubicBezTo>
                  <a:pt x="310" y="196"/>
                  <a:pt x="308" y="206"/>
                  <a:pt x="304" y="215"/>
                </a:cubicBezTo>
                <a:cubicBezTo>
                  <a:pt x="304" y="214"/>
                  <a:pt x="303" y="214"/>
                  <a:pt x="303" y="213"/>
                </a:cubicBezTo>
                <a:cubicBezTo>
                  <a:pt x="303" y="212"/>
                  <a:pt x="303" y="212"/>
                  <a:pt x="303" y="211"/>
                </a:cubicBezTo>
                <a:cubicBezTo>
                  <a:pt x="304" y="209"/>
                  <a:pt x="303" y="208"/>
                  <a:pt x="302" y="208"/>
                </a:cubicBezTo>
                <a:cubicBezTo>
                  <a:pt x="302" y="207"/>
                  <a:pt x="302" y="207"/>
                  <a:pt x="302" y="206"/>
                </a:cubicBezTo>
                <a:cubicBezTo>
                  <a:pt x="301" y="205"/>
                  <a:pt x="301" y="205"/>
                  <a:pt x="300" y="204"/>
                </a:cubicBezTo>
                <a:cubicBezTo>
                  <a:pt x="300" y="203"/>
                  <a:pt x="299" y="203"/>
                  <a:pt x="299" y="202"/>
                </a:cubicBezTo>
                <a:cubicBezTo>
                  <a:pt x="299" y="202"/>
                  <a:pt x="299" y="202"/>
                  <a:pt x="299" y="201"/>
                </a:cubicBezTo>
                <a:cubicBezTo>
                  <a:pt x="298" y="201"/>
                  <a:pt x="299" y="201"/>
                  <a:pt x="299" y="201"/>
                </a:cubicBezTo>
                <a:cubicBezTo>
                  <a:pt x="298" y="200"/>
                  <a:pt x="298" y="199"/>
                  <a:pt x="297" y="198"/>
                </a:cubicBezTo>
                <a:cubicBezTo>
                  <a:pt x="296" y="198"/>
                  <a:pt x="296" y="198"/>
                  <a:pt x="295" y="198"/>
                </a:cubicBezTo>
                <a:cubicBezTo>
                  <a:pt x="295" y="198"/>
                  <a:pt x="295" y="198"/>
                  <a:pt x="295" y="198"/>
                </a:cubicBezTo>
                <a:cubicBezTo>
                  <a:pt x="295" y="198"/>
                  <a:pt x="295" y="198"/>
                  <a:pt x="295" y="198"/>
                </a:cubicBezTo>
                <a:cubicBezTo>
                  <a:pt x="295" y="199"/>
                  <a:pt x="296" y="201"/>
                  <a:pt x="296" y="203"/>
                </a:cubicBezTo>
                <a:cubicBezTo>
                  <a:pt x="296" y="204"/>
                  <a:pt x="296" y="204"/>
                  <a:pt x="296" y="205"/>
                </a:cubicBezTo>
                <a:cubicBezTo>
                  <a:pt x="297" y="206"/>
                  <a:pt x="298" y="207"/>
                  <a:pt x="298" y="208"/>
                </a:cubicBezTo>
                <a:cubicBezTo>
                  <a:pt x="299" y="208"/>
                  <a:pt x="299" y="209"/>
                  <a:pt x="299" y="210"/>
                </a:cubicBezTo>
                <a:cubicBezTo>
                  <a:pt x="299" y="211"/>
                  <a:pt x="300" y="212"/>
                  <a:pt x="300" y="213"/>
                </a:cubicBezTo>
                <a:cubicBezTo>
                  <a:pt x="300" y="213"/>
                  <a:pt x="301" y="214"/>
                  <a:pt x="301" y="214"/>
                </a:cubicBezTo>
                <a:cubicBezTo>
                  <a:pt x="301" y="214"/>
                  <a:pt x="301" y="214"/>
                  <a:pt x="301" y="215"/>
                </a:cubicBezTo>
                <a:cubicBezTo>
                  <a:pt x="301" y="215"/>
                  <a:pt x="301" y="215"/>
                  <a:pt x="301" y="215"/>
                </a:cubicBezTo>
                <a:cubicBezTo>
                  <a:pt x="301" y="215"/>
                  <a:pt x="301" y="215"/>
                  <a:pt x="301" y="216"/>
                </a:cubicBezTo>
                <a:cubicBezTo>
                  <a:pt x="301" y="216"/>
                  <a:pt x="302" y="216"/>
                  <a:pt x="302" y="216"/>
                </a:cubicBezTo>
                <a:cubicBezTo>
                  <a:pt x="303" y="216"/>
                  <a:pt x="303" y="217"/>
                  <a:pt x="303" y="217"/>
                </a:cubicBezTo>
                <a:cubicBezTo>
                  <a:pt x="298" y="232"/>
                  <a:pt x="290" y="245"/>
                  <a:pt x="280" y="258"/>
                </a:cubicBezTo>
                <a:cubicBezTo>
                  <a:pt x="279" y="257"/>
                  <a:pt x="279" y="257"/>
                  <a:pt x="278" y="256"/>
                </a:cubicBezTo>
                <a:cubicBezTo>
                  <a:pt x="278" y="254"/>
                  <a:pt x="278" y="252"/>
                  <a:pt x="277" y="252"/>
                </a:cubicBezTo>
                <a:cubicBezTo>
                  <a:pt x="276" y="252"/>
                  <a:pt x="276" y="254"/>
                  <a:pt x="276" y="254"/>
                </a:cubicBezTo>
                <a:cubicBezTo>
                  <a:pt x="275" y="255"/>
                  <a:pt x="275" y="256"/>
                  <a:pt x="275" y="257"/>
                </a:cubicBezTo>
                <a:cubicBezTo>
                  <a:pt x="275" y="257"/>
                  <a:pt x="275" y="258"/>
                  <a:pt x="275" y="259"/>
                </a:cubicBezTo>
                <a:cubicBezTo>
                  <a:pt x="275" y="259"/>
                  <a:pt x="274" y="260"/>
                  <a:pt x="274" y="261"/>
                </a:cubicBezTo>
                <a:cubicBezTo>
                  <a:pt x="273" y="262"/>
                  <a:pt x="273" y="262"/>
                  <a:pt x="272" y="263"/>
                </a:cubicBezTo>
                <a:cubicBezTo>
                  <a:pt x="271" y="263"/>
                  <a:pt x="270" y="261"/>
                  <a:pt x="269" y="260"/>
                </a:cubicBezTo>
                <a:cubicBezTo>
                  <a:pt x="269" y="260"/>
                  <a:pt x="268" y="260"/>
                  <a:pt x="267" y="260"/>
                </a:cubicBezTo>
                <a:cubicBezTo>
                  <a:pt x="266" y="259"/>
                  <a:pt x="267" y="257"/>
                  <a:pt x="268" y="256"/>
                </a:cubicBezTo>
                <a:cubicBezTo>
                  <a:pt x="268" y="255"/>
                  <a:pt x="269" y="255"/>
                  <a:pt x="269" y="254"/>
                </a:cubicBezTo>
                <a:cubicBezTo>
                  <a:pt x="269" y="253"/>
                  <a:pt x="267" y="253"/>
                  <a:pt x="266" y="253"/>
                </a:cubicBezTo>
                <a:cubicBezTo>
                  <a:pt x="265" y="252"/>
                  <a:pt x="263" y="252"/>
                  <a:pt x="262" y="253"/>
                </a:cubicBezTo>
                <a:cubicBezTo>
                  <a:pt x="261" y="253"/>
                  <a:pt x="261" y="254"/>
                  <a:pt x="260" y="254"/>
                </a:cubicBezTo>
                <a:cubicBezTo>
                  <a:pt x="259" y="256"/>
                  <a:pt x="259" y="257"/>
                  <a:pt x="257" y="258"/>
                </a:cubicBezTo>
                <a:cubicBezTo>
                  <a:pt x="256" y="258"/>
                  <a:pt x="255" y="257"/>
                  <a:pt x="254" y="257"/>
                </a:cubicBezTo>
                <a:cubicBezTo>
                  <a:pt x="253" y="257"/>
                  <a:pt x="249" y="261"/>
                  <a:pt x="248" y="262"/>
                </a:cubicBezTo>
                <a:cubicBezTo>
                  <a:pt x="248" y="262"/>
                  <a:pt x="247" y="262"/>
                  <a:pt x="247" y="263"/>
                </a:cubicBezTo>
                <a:cubicBezTo>
                  <a:pt x="247" y="263"/>
                  <a:pt x="247" y="263"/>
                  <a:pt x="246" y="264"/>
                </a:cubicBezTo>
                <a:cubicBezTo>
                  <a:pt x="246" y="265"/>
                  <a:pt x="246" y="265"/>
                  <a:pt x="246" y="266"/>
                </a:cubicBezTo>
                <a:cubicBezTo>
                  <a:pt x="245" y="267"/>
                  <a:pt x="245" y="267"/>
                  <a:pt x="244" y="268"/>
                </a:cubicBezTo>
                <a:cubicBezTo>
                  <a:pt x="242" y="268"/>
                  <a:pt x="242" y="268"/>
                  <a:pt x="241" y="268"/>
                </a:cubicBezTo>
                <a:cubicBezTo>
                  <a:pt x="239" y="269"/>
                  <a:pt x="238" y="270"/>
                  <a:pt x="236" y="271"/>
                </a:cubicBezTo>
                <a:cubicBezTo>
                  <a:pt x="235" y="272"/>
                  <a:pt x="234" y="273"/>
                  <a:pt x="233" y="274"/>
                </a:cubicBezTo>
                <a:cubicBezTo>
                  <a:pt x="232" y="277"/>
                  <a:pt x="231" y="280"/>
                  <a:pt x="232" y="282"/>
                </a:cubicBezTo>
                <a:cubicBezTo>
                  <a:pt x="232" y="283"/>
                  <a:pt x="232" y="283"/>
                  <a:pt x="232" y="284"/>
                </a:cubicBezTo>
                <a:cubicBezTo>
                  <a:pt x="232" y="284"/>
                  <a:pt x="232" y="285"/>
                  <a:pt x="232" y="285"/>
                </a:cubicBezTo>
                <a:cubicBezTo>
                  <a:pt x="232" y="285"/>
                  <a:pt x="233" y="286"/>
                  <a:pt x="233" y="286"/>
                </a:cubicBezTo>
                <a:cubicBezTo>
                  <a:pt x="233" y="287"/>
                  <a:pt x="232" y="287"/>
                  <a:pt x="232" y="288"/>
                </a:cubicBezTo>
                <a:cubicBezTo>
                  <a:pt x="232" y="289"/>
                  <a:pt x="232" y="290"/>
                  <a:pt x="232" y="290"/>
                </a:cubicBezTo>
                <a:cubicBezTo>
                  <a:pt x="232" y="292"/>
                  <a:pt x="231" y="294"/>
                  <a:pt x="231" y="295"/>
                </a:cubicBezTo>
                <a:cubicBezTo>
                  <a:pt x="231" y="296"/>
                  <a:pt x="232" y="296"/>
                  <a:pt x="232" y="297"/>
                </a:cubicBezTo>
                <a:cubicBezTo>
                  <a:pt x="211" y="307"/>
                  <a:pt x="188" y="314"/>
                  <a:pt x="162" y="314"/>
                </a:cubicBezTo>
                <a:cubicBezTo>
                  <a:pt x="134" y="314"/>
                  <a:pt x="108" y="306"/>
                  <a:pt x="86" y="293"/>
                </a:cubicBezTo>
                <a:close/>
                <a:moveTo>
                  <a:pt x="226" y="160"/>
                </a:moveTo>
                <a:cubicBezTo>
                  <a:pt x="226" y="160"/>
                  <a:pt x="225" y="159"/>
                  <a:pt x="225" y="159"/>
                </a:cubicBezTo>
                <a:cubicBezTo>
                  <a:pt x="225" y="158"/>
                  <a:pt x="225" y="157"/>
                  <a:pt x="224" y="156"/>
                </a:cubicBezTo>
                <a:cubicBezTo>
                  <a:pt x="224" y="156"/>
                  <a:pt x="224" y="155"/>
                  <a:pt x="223" y="154"/>
                </a:cubicBezTo>
                <a:cubicBezTo>
                  <a:pt x="222" y="153"/>
                  <a:pt x="222" y="151"/>
                  <a:pt x="221" y="150"/>
                </a:cubicBezTo>
                <a:cubicBezTo>
                  <a:pt x="221" y="149"/>
                  <a:pt x="222" y="149"/>
                  <a:pt x="221" y="149"/>
                </a:cubicBezTo>
                <a:cubicBezTo>
                  <a:pt x="222" y="149"/>
                  <a:pt x="222" y="149"/>
                  <a:pt x="222" y="149"/>
                </a:cubicBezTo>
                <a:cubicBezTo>
                  <a:pt x="223" y="149"/>
                  <a:pt x="224" y="150"/>
                  <a:pt x="224" y="150"/>
                </a:cubicBezTo>
                <a:cubicBezTo>
                  <a:pt x="224" y="150"/>
                  <a:pt x="225" y="151"/>
                  <a:pt x="225" y="151"/>
                </a:cubicBezTo>
                <a:cubicBezTo>
                  <a:pt x="225" y="151"/>
                  <a:pt x="226" y="152"/>
                  <a:pt x="226" y="153"/>
                </a:cubicBezTo>
                <a:cubicBezTo>
                  <a:pt x="227" y="154"/>
                  <a:pt x="227" y="155"/>
                  <a:pt x="227" y="156"/>
                </a:cubicBezTo>
                <a:cubicBezTo>
                  <a:pt x="228" y="157"/>
                  <a:pt x="229" y="158"/>
                  <a:pt x="230" y="159"/>
                </a:cubicBezTo>
                <a:cubicBezTo>
                  <a:pt x="230" y="160"/>
                  <a:pt x="229" y="161"/>
                  <a:pt x="229" y="162"/>
                </a:cubicBezTo>
                <a:cubicBezTo>
                  <a:pt x="229" y="163"/>
                  <a:pt x="230" y="164"/>
                  <a:pt x="230" y="164"/>
                </a:cubicBezTo>
                <a:cubicBezTo>
                  <a:pt x="230" y="166"/>
                  <a:pt x="232" y="166"/>
                  <a:pt x="233" y="167"/>
                </a:cubicBezTo>
                <a:cubicBezTo>
                  <a:pt x="233" y="168"/>
                  <a:pt x="233" y="168"/>
                  <a:pt x="233" y="169"/>
                </a:cubicBezTo>
                <a:cubicBezTo>
                  <a:pt x="233" y="170"/>
                  <a:pt x="234" y="170"/>
                  <a:pt x="234" y="171"/>
                </a:cubicBezTo>
                <a:cubicBezTo>
                  <a:pt x="235" y="172"/>
                  <a:pt x="235" y="172"/>
                  <a:pt x="235" y="174"/>
                </a:cubicBezTo>
                <a:cubicBezTo>
                  <a:pt x="236" y="175"/>
                  <a:pt x="237" y="177"/>
                  <a:pt x="235" y="178"/>
                </a:cubicBezTo>
                <a:cubicBezTo>
                  <a:pt x="234" y="178"/>
                  <a:pt x="233" y="176"/>
                  <a:pt x="232" y="175"/>
                </a:cubicBezTo>
                <a:cubicBezTo>
                  <a:pt x="231" y="174"/>
                  <a:pt x="229" y="173"/>
                  <a:pt x="230" y="170"/>
                </a:cubicBezTo>
                <a:cubicBezTo>
                  <a:pt x="229" y="169"/>
                  <a:pt x="228" y="168"/>
                  <a:pt x="227" y="166"/>
                </a:cubicBezTo>
                <a:cubicBezTo>
                  <a:pt x="227" y="164"/>
                  <a:pt x="227" y="162"/>
                  <a:pt x="226" y="160"/>
                </a:cubicBezTo>
                <a:close/>
                <a:moveTo>
                  <a:pt x="223" y="112"/>
                </a:moveTo>
                <a:cubicBezTo>
                  <a:pt x="223" y="112"/>
                  <a:pt x="224" y="111"/>
                  <a:pt x="225" y="111"/>
                </a:cubicBezTo>
                <a:cubicBezTo>
                  <a:pt x="226" y="110"/>
                  <a:pt x="227" y="110"/>
                  <a:pt x="227" y="110"/>
                </a:cubicBezTo>
                <a:cubicBezTo>
                  <a:pt x="228" y="110"/>
                  <a:pt x="229" y="110"/>
                  <a:pt x="229" y="110"/>
                </a:cubicBezTo>
                <a:cubicBezTo>
                  <a:pt x="229" y="113"/>
                  <a:pt x="227" y="113"/>
                  <a:pt x="226" y="114"/>
                </a:cubicBezTo>
                <a:cubicBezTo>
                  <a:pt x="227" y="115"/>
                  <a:pt x="228" y="116"/>
                  <a:pt x="228" y="116"/>
                </a:cubicBezTo>
                <a:cubicBezTo>
                  <a:pt x="229" y="117"/>
                  <a:pt x="230" y="118"/>
                  <a:pt x="230" y="119"/>
                </a:cubicBezTo>
                <a:cubicBezTo>
                  <a:pt x="231" y="119"/>
                  <a:pt x="231" y="119"/>
                  <a:pt x="232" y="119"/>
                </a:cubicBezTo>
                <a:cubicBezTo>
                  <a:pt x="232" y="120"/>
                  <a:pt x="233" y="120"/>
                  <a:pt x="233" y="121"/>
                </a:cubicBezTo>
                <a:cubicBezTo>
                  <a:pt x="233" y="123"/>
                  <a:pt x="229" y="124"/>
                  <a:pt x="227" y="123"/>
                </a:cubicBezTo>
                <a:cubicBezTo>
                  <a:pt x="227" y="123"/>
                  <a:pt x="227" y="123"/>
                  <a:pt x="227" y="123"/>
                </a:cubicBezTo>
                <a:cubicBezTo>
                  <a:pt x="227" y="122"/>
                  <a:pt x="226" y="123"/>
                  <a:pt x="226" y="123"/>
                </a:cubicBezTo>
                <a:cubicBezTo>
                  <a:pt x="225" y="122"/>
                  <a:pt x="224" y="122"/>
                  <a:pt x="224" y="122"/>
                </a:cubicBezTo>
                <a:cubicBezTo>
                  <a:pt x="222" y="121"/>
                  <a:pt x="221" y="121"/>
                  <a:pt x="220" y="122"/>
                </a:cubicBezTo>
                <a:cubicBezTo>
                  <a:pt x="220" y="122"/>
                  <a:pt x="219" y="122"/>
                  <a:pt x="218" y="122"/>
                </a:cubicBezTo>
                <a:cubicBezTo>
                  <a:pt x="217" y="123"/>
                  <a:pt x="216" y="122"/>
                  <a:pt x="215" y="122"/>
                </a:cubicBezTo>
                <a:cubicBezTo>
                  <a:pt x="214" y="122"/>
                  <a:pt x="213" y="122"/>
                  <a:pt x="213" y="121"/>
                </a:cubicBezTo>
                <a:cubicBezTo>
                  <a:pt x="213" y="120"/>
                  <a:pt x="214" y="117"/>
                  <a:pt x="215" y="116"/>
                </a:cubicBezTo>
                <a:cubicBezTo>
                  <a:pt x="216" y="113"/>
                  <a:pt x="217" y="111"/>
                  <a:pt x="219" y="112"/>
                </a:cubicBezTo>
                <a:cubicBezTo>
                  <a:pt x="220" y="113"/>
                  <a:pt x="220" y="114"/>
                  <a:pt x="220" y="115"/>
                </a:cubicBezTo>
                <a:cubicBezTo>
                  <a:pt x="221" y="116"/>
                  <a:pt x="221" y="116"/>
                  <a:pt x="221" y="116"/>
                </a:cubicBezTo>
                <a:cubicBezTo>
                  <a:pt x="223" y="117"/>
                  <a:pt x="224" y="116"/>
                  <a:pt x="224" y="115"/>
                </a:cubicBezTo>
                <a:cubicBezTo>
                  <a:pt x="225" y="113"/>
                  <a:pt x="223" y="114"/>
                  <a:pt x="223" y="1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6096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A3C5C4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288780" y="1586865"/>
            <a:ext cx="702310" cy="676275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33" name="Freeform 459"/>
          <p:cNvSpPr>
            <a:spLocks noEditPoints="1"/>
          </p:cNvSpPr>
          <p:nvPr/>
        </p:nvSpPr>
        <p:spPr bwMode="auto">
          <a:xfrm>
            <a:off x="9464675" y="1731010"/>
            <a:ext cx="422275" cy="392430"/>
          </a:xfrm>
          <a:custGeom>
            <a:avLst/>
            <a:gdLst>
              <a:gd name="T0" fmla="*/ 186 w 190"/>
              <a:gd name="T1" fmla="*/ 11 h 168"/>
              <a:gd name="T2" fmla="*/ 174 w 190"/>
              <a:gd name="T3" fmla="*/ 9 h 168"/>
              <a:gd name="T4" fmla="*/ 148 w 190"/>
              <a:gd name="T5" fmla="*/ 35 h 168"/>
              <a:gd name="T6" fmla="*/ 148 w 190"/>
              <a:gd name="T7" fmla="*/ 14 h 168"/>
              <a:gd name="T8" fmla="*/ 132 w 190"/>
              <a:gd name="T9" fmla="*/ 0 h 168"/>
              <a:gd name="T10" fmla="*/ 29 w 190"/>
              <a:gd name="T11" fmla="*/ 0 h 168"/>
              <a:gd name="T12" fmla="*/ 13 w 190"/>
              <a:gd name="T13" fmla="*/ 14 h 168"/>
              <a:gd name="T14" fmla="*/ 13 w 190"/>
              <a:gd name="T15" fmla="*/ 37 h 168"/>
              <a:gd name="T16" fmla="*/ 5 w 190"/>
              <a:gd name="T17" fmla="*/ 37 h 168"/>
              <a:gd name="T18" fmla="*/ 0 w 190"/>
              <a:gd name="T19" fmla="*/ 43 h 168"/>
              <a:gd name="T20" fmla="*/ 5 w 190"/>
              <a:gd name="T21" fmla="*/ 48 h 168"/>
              <a:gd name="T22" fmla="*/ 13 w 190"/>
              <a:gd name="T23" fmla="*/ 48 h 168"/>
              <a:gd name="T24" fmla="*/ 13 w 190"/>
              <a:gd name="T25" fmla="*/ 75 h 168"/>
              <a:gd name="T26" fmla="*/ 5 w 190"/>
              <a:gd name="T27" fmla="*/ 75 h 168"/>
              <a:gd name="T28" fmla="*/ 0 w 190"/>
              <a:gd name="T29" fmla="*/ 80 h 168"/>
              <a:gd name="T30" fmla="*/ 5 w 190"/>
              <a:gd name="T31" fmla="*/ 86 h 168"/>
              <a:gd name="T32" fmla="*/ 13 w 190"/>
              <a:gd name="T33" fmla="*/ 86 h 168"/>
              <a:gd name="T34" fmla="*/ 13 w 190"/>
              <a:gd name="T35" fmla="*/ 113 h 168"/>
              <a:gd name="T36" fmla="*/ 5 w 190"/>
              <a:gd name="T37" fmla="*/ 113 h 168"/>
              <a:gd name="T38" fmla="*/ 0 w 190"/>
              <a:gd name="T39" fmla="*/ 118 h 168"/>
              <a:gd name="T40" fmla="*/ 5 w 190"/>
              <a:gd name="T41" fmla="*/ 124 h 168"/>
              <a:gd name="T42" fmla="*/ 13 w 190"/>
              <a:gd name="T43" fmla="*/ 124 h 168"/>
              <a:gd name="T44" fmla="*/ 13 w 190"/>
              <a:gd name="T45" fmla="*/ 154 h 168"/>
              <a:gd name="T46" fmla="*/ 29 w 190"/>
              <a:gd name="T47" fmla="*/ 168 h 168"/>
              <a:gd name="T48" fmla="*/ 132 w 190"/>
              <a:gd name="T49" fmla="*/ 168 h 168"/>
              <a:gd name="T50" fmla="*/ 148 w 190"/>
              <a:gd name="T51" fmla="*/ 154 h 168"/>
              <a:gd name="T52" fmla="*/ 148 w 190"/>
              <a:gd name="T53" fmla="*/ 63 h 168"/>
              <a:gd name="T54" fmla="*/ 188 w 190"/>
              <a:gd name="T55" fmla="*/ 23 h 168"/>
              <a:gd name="T56" fmla="*/ 186 w 190"/>
              <a:gd name="T57" fmla="*/ 11 h 168"/>
              <a:gd name="T58" fmla="*/ 137 w 190"/>
              <a:gd name="T59" fmla="*/ 154 h 168"/>
              <a:gd name="T60" fmla="*/ 132 w 190"/>
              <a:gd name="T61" fmla="*/ 157 h 168"/>
              <a:gd name="T62" fmla="*/ 29 w 190"/>
              <a:gd name="T63" fmla="*/ 157 h 168"/>
              <a:gd name="T64" fmla="*/ 24 w 190"/>
              <a:gd name="T65" fmla="*/ 154 h 168"/>
              <a:gd name="T66" fmla="*/ 24 w 190"/>
              <a:gd name="T67" fmla="*/ 123 h 168"/>
              <a:gd name="T68" fmla="*/ 29 w 190"/>
              <a:gd name="T69" fmla="*/ 118 h 168"/>
              <a:gd name="T70" fmla="*/ 24 w 190"/>
              <a:gd name="T71" fmla="*/ 113 h 168"/>
              <a:gd name="T72" fmla="*/ 24 w 190"/>
              <a:gd name="T73" fmla="*/ 86 h 168"/>
              <a:gd name="T74" fmla="*/ 29 w 190"/>
              <a:gd name="T75" fmla="*/ 80 h 168"/>
              <a:gd name="T76" fmla="*/ 24 w 190"/>
              <a:gd name="T77" fmla="*/ 75 h 168"/>
              <a:gd name="T78" fmla="*/ 24 w 190"/>
              <a:gd name="T79" fmla="*/ 48 h 168"/>
              <a:gd name="T80" fmla="*/ 29 w 190"/>
              <a:gd name="T81" fmla="*/ 43 h 168"/>
              <a:gd name="T82" fmla="*/ 24 w 190"/>
              <a:gd name="T83" fmla="*/ 37 h 168"/>
              <a:gd name="T84" fmla="*/ 24 w 190"/>
              <a:gd name="T85" fmla="*/ 14 h 168"/>
              <a:gd name="T86" fmla="*/ 29 w 190"/>
              <a:gd name="T87" fmla="*/ 11 h 168"/>
              <a:gd name="T88" fmla="*/ 132 w 190"/>
              <a:gd name="T89" fmla="*/ 11 h 168"/>
              <a:gd name="T90" fmla="*/ 137 w 190"/>
              <a:gd name="T91" fmla="*/ 14 h 168"/>
              <a:gd name="T92" fmla="*/ 137 w 190"/>
              <a:gd name="T93" fmla="*/ 46 h 168"/>
              <a:gd name="T94" fmla="*/ 108 w 190"/>
              <a:gd name="T95" fmla="*/ 75 h 168"/>
              <a:gd name="T96" fmla="*/ 47 w 190"/>
              <a:gd name="T97" fmla="*/ 75 h 168"/>
              <a:gd name="T98" fmla="*/ 41 w 190"/>
              <a:gd name="T99" fmla="*/ 80 h 168"/>
              <a:gd name="T100" fmla="*/ 47 w 190"/>
              <a:gd name="T101" fmla="*/ 86 h 168"/>
              <a:gd name="T102" fmla="*/ 98 w 190"/>
              <a:gd name="T103" fmla="*/ 86 h 168"/>
              <a:gd name="T104" fmla="*/ 94 w 190"/>
              <a:gd name="T105" fmla="*/ 103 h 168"/>
              <a:gd name="T106" fmla="*/ 112 w 190"/>
              <a:gd name="T107" fmla="*/ 98 h 168"/>
              <a:gd name="T108" fmla="*/ 137 w 190"/>
              <a:gd name="T109" fmla="*/ 74 h 168"/>
              <a:gd name="T110" fmla="*/ 137 w 190"/>
              <a:gd name="T111" fmla="*/ 15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0" h="168">
                <a:moveTo>
                  <a:pt x="186" y="11"/>
                </a:moveTo>
                <a:cubicBezTo>
                  <a:pt x="182" y="7"/>
                  <a:pt x="177" y="7"/>
                  <a:pt x="174" y="9"/>
                </a:cubicBezTo>
                <a:cubicBezTo>
                  <a:pt x="148" y="35"/>
                  <a:pt x="148" y="35"/>
                  <a:pt x="148" y="35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8" y="6"/>
                  <a:pt x="141" y="0"/>
                  <a:pt x="132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1" y="0"/>
                  <a:pt x="13" y="6"/>
                  <a:pt x="13" y="14"/>
                </a:cubicBezTo>
                <a:cubicBezTo>
                  <a:pt x="13" y="37"/>
                  <a:pt x="13" y="37"/>
                  <a:pt x="13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2" y="37"/>
                  <a:pt x="0" y="40"/>
                  <a:pt x="0" y="43"/>
                </a:cubicBezTo>
                <a:cubicBezTo>
                  <a:pt x="0" y="46"/>
                  <a:pt x="2" y="48"/>
                  <a:pt x="5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75"/>
                  <a:pt x="13" y="75"/>
                  <a:pt x="13" y="75"/>
                </a:cubicBezTo>
                <a:cubicBezTo>
                  <a:pt x="5" y="75"/>
                  <a:pt x="5" y="75"/>
                  <a:pt x="5" y="75"/>
                </a:cubicBezTo>
                <a:cubicBezTo>
                  <a:pt x="2" y="75"/>
                  <a:pt x="0" y="77"/>
                  <a:pt x="0" y="80"/>
                </a:cubicBezTo>
                <a:cubicBezTo>
                  <a:pt x="0" y="83"/>
                  <a:pt x="2" y="86"/>
                  <a:pt x="5" y="86"/>
                </a:cubicBezTo>
                <a:cubicBezTo>
                  <a:pt x="13" y="86"/>
                  <a:pt x="13" y="86"/>
                  <a:pt x="13" y="86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2" y="113"/>
                  <a:pt x="0" y="115"/>
                  <a:pt x="0" y="118"/>
                </a:cubicBezTo>
                <a:cubicBezTo>
                  <a:pt x="0" y="121"/>
                  <a:pt x="2" y="124"/>
                  <a:pt x="5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3" y="154"/>
                  <a:pt x="13" y="154"/>
                  <a:pt x="13" y="154"/>
                </a:cubicBezTo>
                <a:cubicBezTo>
                  <a:pt x="13" y="162"/>
                  <a:pt x="21" y="168"/>
                  <a:pt x="29" y="168"/>
                </a:cubicBezTo>
                <a:cubicBezTo>
                  <a:pt x="132" y="168"/>
                  <a:pt x="132" y="168"/>
                  <a:pt x="132" y="168"/>
                </a:cubicBezTo>
                <a:cubicBezTo>
                  <a:pt x="141" y="168"/>
                  <a:pt x="148" y="162"/>
                  <a:pt x="148" y="154"/>
                </a:cubicBezTo>
                <a:cubicBezTo>
                  <a:pt x="148" y="63"/>
                  <a:pt x="148" y="63"/>
                  <a:pt x="148" y="63"/>
                </a:cubicBezTo>
                <a:cubicBezTo>
                  <a:pt x="188" y="23"/>
                  <a:pt x="188" y="23"/>
                  <a:pt x="188" y="23"/>
                </a:cubicBezTo>
                <a:cubicBezTo>
                  <a:pt x="190" y="20"/>
                  <a:pt x="190" y="15"/>
                  <a:pt x="186" y="11"/>
                </a:cubicBezTo>
                <a:close/>
                <a:moveTo>
                  <a:pt x="137" y="154"/>
                </a:moveTo>
                <a:cubicBezTo>
                  <a:pt x="137" y="156"/>
                  <a:pt x="135" y="157"/>
                  <a:pt x="132" y="157"/>
                </a:cubicBezTo>
                <a:cubicBezTo>
                  <a:pt x="29" y="157"/>
                  <a:pt x="29" y="157"/>
                  <a:pt x="29" y="157"/>
                </a:cubicBezTo>
                <a:cubicBezTo>
                  <a:pt x="26" y="157"/>
                  <a:pt x="24" y="156"/>
                  <a:pt x="24" y="154"/>
                </a:cubicBezTo>
                <a:cubicBezTo>
                  <a:pt x="24" y="123"/>
                  <a:pt x="24" y="123"/>
                  <a:pt x="24" y="123"/>
                </a:cubicBezTo>
                <a:cubicBezTo>
                  <a:pt x="27" y="123"/>
                  <a:pt x="29" y="121"/>
                  <a:pt x="29" y="118"/>
                </a:cubicBezTo>
                <a:cubicBezTo>
                  <a:pt x="29" y="115"/>
                  <a:pt x="27" y="113"/>
                  <a:pt x="24" y="113"/>
                </a:cubicBezTo>
                <a:cubicBezTo>
                  <a:pt x="24" y="86"/>
                  <a:pt x="24" y="86"/>
                  <a:pt x="24" y="86"/>
                </a:cubicBezTo>
                <a:cubicBezTo>
                  <a:pt x="27" y="86"/>
                  <a:pt x="29" y="83"/>
                  <a:pt x="29" y="80"/>
                </a:cubicBezTo>
                <a:cubicBezTo>
                  <a:pt x="29" y="78"/>
                  <a:pt x="27" y="75"/>
                  <a:pt x="24" y="75"/>
                </a:cubicBezTo>
                <a:cubicBezTo>
                  <a:pt x="24" y="48"/>
                  <a:pt x="24" y="48"/>
                  <a:pt x="24" y="48"/>
                </a:cubicBezTo>
                <a:cubicBezTo>
                  <a:pt x="27" y="48"/>
                  <a:pt x="29" y="46"/>
                  <a:pt x="29" y="43"/>
                </a:cubicBezTo>
                <a:cubicBezTo>
                  <a:pt x="29" y="40"/>
                  <a:pt x="27" y="38"/>
                  <a:pt x="24" y="37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2"/>
                  <a:pt x="26" y="11"/>
                  <a:pt x="29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5" y="11"/>
                  <a:pt x="137" y="12"/>
                  <a:pt x="137" y="14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47" y="75"/>
                  <a:pt x="47" y="75"/>
                  <a:pt x="47" y="75"/>
                </a:cubicBezTo>
                <a:cubicBezTo>
                  <a:pt x="44" y="75"/>
                  <a:pt x="41" y="77"/>
                  <a:pt x="41" y="80"/>
                </a:cubicBezTo>
                <a:cubicBezTo>
                  <a:pt x="41" y="83"/>
                  <a:pt x="44" y="86"/>
                  <a:pt x="47" y="86"/>
                </a:cubicBezTo>
                <a:cubicBezTo>
                  <a:pt x="98" y="86"/>
                  <a:pt x="98" y="86"/>
                  <a:pt x="98" y="86"/>
                </a:cubicBezTo>
                <a:cubicBezTo>
                  <a:pt x="95" y="90"/>
                  <a:pt x="90" y="100"/>
                  <a:pt x="94" y="103"/>
                </a:cubicBezTo>
                <a:cubicBezTo>
                  <a:pt x="98" y="107"/>
                  <a:pt x="110" y="101"/>
                  <a:pt x="112" y="98"/>
                </a:cubicBezTo>
                <a:cubicBezTo>
                  <a:pt x="137" y="74"/>
                  <a:pt x="137" y="74"/>
                  <a:pt x="137" y="74"/>
                </a:cubicBezTo>
                <a:lnTo>
                  <a:pt x="13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6096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kern="0">
              <a:solidFill>
                <a:srgbClr val="A3C5C4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2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LINE_FORE_SCHEMECOLOR_INDEX" val="14"/>
  <p:tag name="KSO_WM_UNIT_LINE_FILL_TYPE" val="2"/>
</p:tagLst>
</file>

<file path=ppt/tags/tag10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f*1_4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NOCLEAR" val="0"/>
  <p:tag name="KSO_WM_DIAGRAM_GROUP_CODE" val="m1-1"/>
  <p:tag name="KSO_WM_UNIT_TYPE" val="m_h_f"/>
  <p:tag name="KSO_WM_UNIT_INDEX" val="1_4_1"/>
  <p:tag name="KSO_WM_UNIT_PRESET_TEXT" val="单击此处添加文本具体内容"/>
  <p:tag name="KSO_WM_UNIT_VALUE" val="3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a*1_4_1"/>
  <p:tag name="KSO_WM_UNIT_LAYERLEVEL" val="1_1_1"/>
  <p:tag name="KSO_WM_UNIT_HIGHLIGHT" val="0"/>
  <p:tag name="KSO_WM_UNIT_COMPATIBLE" val="0"/>
  <p:tag name="KSO_WM_BEAUTIFY_FLAG" val="#wm#"/>
  <p:tag name="KSO_WM_UNIT_ISCONTENTSTITLE" val="0"/>
  <p:tag name="KSO_WM_UNIT_DIAGRAM_ISNUMVISUAL" val="0"/>
  <p:tag name="KSO_WM_UNIT_DIAGRAM_ISREFERUNIT" val="0"/>
  <p:tag name="KSO_WM_UNIT_NOCLEAR" val="0"/>
  <p:tag name="KSO_WM_DIAGRAM_GROUP_CODE" val="m1-1"/>
  <p:tag name="KSO_WM_UNIT_TYPE" val="m_h_a"/>
  <p:tag name="KSO_WM_UNIT_INDEX" val="1_4_1"/>
  <p:tag name="KSO_WM_UNIT_PRESET_TEXT" val="添加标题"/>
  <p:tag name="KSO_WM_UNIT_VALUE" val="1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2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3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4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2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LINE_FORE_SCHEMECOLOR_INDEX" val="14"/>
  <p:tag name="KSO_WM_UNIT_LINE_FILL_TYPE" val="2"/>
</p:tagLst>
</file>

<file path=ppt/tags/tag16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3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LINE_FORE_SCHEMECOLOR_INDEX" val="14"/>
  <p:tag name="KSO_WM_UNIT_LINE_FILL_TYPE" val="2"/>
</p:tagLst>
</file>

<file path=ppt/tags/tag17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4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LINE_FORE_SCHEMECOLOR_INDEX" val="14"/>
  <p:tag name="KSO_WM_UNIT_LINE_FILL_TYPE" val="2"/>
</p:tagLst>
</file>

<file path=ppt/tags/tag18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f*1_1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NOCLEAR" val="0"/>
  <p:tag name="KSO_WM_UNIT_VALUE" val="30"/>
  <p:tag name="KSO_WM_DIAGRAM_GROUP_CODE" val="m1-1"/>
  <p:tag name="KSO_WM_UNIT_TYPE" val="m_h_f"/>
  <p:tag name="KSO_WM_UNIT_INDEX" val="1_1_1"/>
  <p:tag name="KSO_WM_UNIT_PRESET_TEXT" val="单击此处添加文本具体内容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a*1_1_1"/>
  <p:tag name="KSO_WM_UNIT_LAYERLEVEL" val="1_1_1"/>
  <p:tag name="KSO_WM_UNIT_HIGHLIGHT" val="0"/>
  <p:tag name="KSO_WM_UNIT_COMPATIBLE" val="0"/>
  <p:tag name="KSO_WM_BEAUTIFY_FLAG" val="#wm#"/>
  <p:tag name="KSO_WM_UNIT_ISCONTENTSTITLE" val="0"/>
  <p:tag name="KSO_WM_UNIT_DIAGRAM_ISNUMVISUAL" val="0"/>
  <p:tag name="KSO_WM_UNIT_DIAGRAM_ISREFERUNIT" val="0"/>
  <p:tag name="KSO_WM_UNIT_NOCLEAR" val="0"/>
  <p:tag name="KSO_WM_UNIT_VALUE" val="10"/>
  <p:tag name="KSO_WM_DIAGRAM_GROUP_CODE" val="m1-1"/>
  <p:tag name="KSO_WM_UNIT_TYPE" val="m_h_a"/>
  <p:tag name="KSO_WM_UNIT_INDEX" val="1_1_1"/>
  <p:tag name="KSO_WM_UNIT_PRESET_TEXT" val="添加标题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3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LINE_FORE_SCHEMECOLOR_INDEX" val="14"/>
  <p:tag name="KSO_WM_UNIT_LINE_FILL_TYPE" val="2"/>
</p:tagLst>
</file>

<file path=ppt/tags/tag20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f*1_2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NOCLEAR" val="0"/>
  <p:tag name="KSO_WM_DIAGRAM_GROUP_CODE" val="m1-1"/>
  <p:tag name="KSO_WM_UNIT_TYPE" val="m_h_f"/>
  <p:tag name="KSO_WM_UNIT_INDEX" val="1_2_1"/>
  <p:tag name="KSO_WM_UNIT_PRESET_TEXT" val="单击此处添加文本具体内容"/>
  <p:tag name="KSO_WM_UNIT_VALUE" val="3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a*1_2_1"/>
  <p:tag name="KSO_WM_UNIT_LAYERLEVEL" val="1_1_1"/>
  <p:tag name="KSO_WM_UNIT_HIGHLIGHT" val="0"/>
  <p:tag name="KSO_WM_UNIT_COMPATIBLE" val="0"/>
  <p:tag name="KSO_WM_BEAUTIFY_FLAG" val="#wm#"/>
  <p:tag name="KSO_WM_UNIT_ISCONTENTSTITLE" val="0"/>
  <p:tag name="KSO_WM_UNIT_DIAGRAM_ISNUMVISUAL" val="0"/>
  <p:tag name="KSO_WM_UNIT_DIAGRAM_ISREFERUNIT" val="0"/>
  <p:tag name="KSO_WM_UNIT_NOCLEAR" val="0"/>
  <p:tag name="KSO_WM_DIAGRAM_GROUP_CODE" val="m1-1"/>
  <p:tag name="KSO_WM_UNIT_TYPE" val="m_h_a"/>
  <p:tag name="KSO_WM_UNIT_INDEX" val="1_2_1"/>
  <p:tag name="KSO_WM_UNIT_PRESET_TEXT" val="添加标题"/>
  <p:tag name="KSO_WM_UNIT_VALUE" val="1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f*1_3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NOCLEAR" val="0"/>
  <p:tag name="KSO_WM_DIAGRAM_GROUP_CODE" val="m1-1"/>
  <p:tag name="KSO_WM_UNIT_TYPE" val="m_h_f"/>
  <p:tag name="KSO_WM_UNIT_INDEX" val="1_3_1"/>
  <p:tag name="KSO_WM_UNIT_PRESET_TEXT" val="单击此处添加文本具体内容"/>
  <p:tag name="KSO_WM_UNIT_VALUE" val="3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a*1_3_1"/>
  <p:tag name="KSO_WM_UNIT_LAYERLEVEL" val="1_1_1"/>
  <p:tag name="KSO_WM_UNIT_HIGHLIGHT" val="0"/>
  <p:tag name="KSO_WM_UNIT_COMPATIBLE" val="0"/>
  <p:tag name="KSO_WM_BEAUTIFY_FLAG" val="#wm#"/>
  <p:tag name="KSO_WM_UNIT_ISCONTENTSTITLE" val="0"/>
  <p:tag name="KSO_WM_UNIT_DIAGRAM_ISNUMVISUAL" val="0"/>
  <p:tag name="KSO_WM_UNIT_DIAGRAM_ISREFERUNIT" val="0"/>
  <p:tag name="KSO_WM_UNIT_NOCLEAR" val="0"/>
  <p:tag name="KSO_WM_DIAGRAM_GROUP_CODE" val="m1-1"/>
  <p:tag name="KSO_WM_UNIT_TYPE" val="m_h_a"/>
  <p:tag name="KSO_WM_UNIT_INDEX" val="1_3_1"/>
  <p:tag name="KSO_WM_UNIT_PRESET_TEXT" val="添加标题"/>
  <p:tag name="KSO_WM_UNIT_VALUE" val="1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f*1_4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NOCLEAR" val="0"/>
  <p:tag name="KSO_WM_DIAGRAM_GROUP_CODE" val="m1-1"/>
  <p:tag name="KSO_WM_UNIT_TYPE" val="m_h_f"/>
  <p:tag name="KSO_WM_UNIT_INDEX" val="1_4_1"/>
  <p:tag name="KSO_WM_UNIT_PRESET_TEXT" val="单击此处添加文本具体内容"/>
  <p:tag name="KSO_WM_UNIT_VALUE" val="3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a*1_4_1"/>
  <p:tag name="KSO_WM_UNIT_LAYERLEVEL" val="1_1_1"/>
  <p:tag name="KSO_WM_UNIT_HIGHLIGHT" val="0"/>
  <p:tag name="KSO_WM_UNIT_COMPATIBLE" val="0"/>
  <p:tag name="KSO_WM_BEAUTIFY_FLAG" val="#wm#"/>
  <p:tag name="KSO_WM_UNIT_ISCONTENTSTITLE" val="0"/>
  <p:tag name="KSO_WM_UNIT_DIAGRAM_ISNUMVISUAL" val="0"/>
  <p:tag name="KSO_WM_UNIT_DIAGRAM_ISREFERUNIT" val="0"/>
  <p:tag name="KSO_WM_UNIT_NOCLEAR" val="0"/>
  <p:tag name="KSO_WM_DIAGRAM_GROUP_CODE" val="m1-1"/>
  <p:tag name="KSO_WM_UNIT_TYPE" val="m_h_a"/>
  <p:tag name="KSO_WM_UNIT_INDEX" val="1_4_1"/>
  <p:tag name="KSO_WM_UNIT_PRESET_TEXT" val="添加标题"/>
  <p:tag name="KSO_WM_UNIT_VALUE" val="1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2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3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4_2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20170117"/>
  <p:tag name="KSO_WM_UNIT_TYPE" val="n_h_i"/>
  <p:tag name="KSO_WM_UNIT_INDEX" val="1_1_1"/>
  <p:tag name="KSO_WM_UNIT_ID" val="diagram20170117_2*n_h_i*1_1_1"/>
  <p:tag name="KSO_WM_UNIT_LAYERLEVEL" val="1_1_1"/>
  <p:tag name="KSO_WM_BEAUTIFY_FLAG" val="#wm#"/>
  <p:tag name="KSO_WM_TAG_VERSION" val="1.0"/>
  <p:tag name="KSO_WM_DIAGRAM_GROUP_CODE" val="n1-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i*1_4_1"/>
  <p:tag name="KSO_WM_UNIT_LAYERLEVEL" val="1_1_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LINE_FORE_SCHEMECOLOR_INDEX" val="14"/>
  <p:tag name="KSO_WM_UNIT_LINE_FILL_TYPE" val="2"/>
</p:tagLst>
</file>

<file path=ppt/tags/tag30.xml><?xml version="1.0" encoding="utf-8"?>
<p:tagLst xmlns:p="http://schemas.openxmlformats.org/presentationml/2006/main">
  <p:tag name="KSO_WM_TEMPLATE_CATEGORY" val="diagram"/>
  <p:tag name="KSO_WM_TEMPLATE_INDEX" val="20170117"/>
  <p:tag name="KSO_WM_UNIT_TYPE" val="n_h_i"/>
  <p:tag name="KSO_WM_UNIT_INDEX" val="1_2_1"/>
  <p:tag name="KSO_WM_UNIT_ID" val="diagram20170117_2*n_h_i*1_2_1"/>
  <p:tag name="KSO_WM_UNIT_LAYERLEVEL" val="1_1_1"/>
  <p:tag name="KSO_WM_BEAUTIFY_FLAG" val="#wm#"/>
  <p:tag name="KSO_WM_TAG_VERSION" val="1.0"/>
  <p:tag name="KSO_WM_DIAGRAM_GROUP_CODE" val="n1-1"/>
  <p:tag name="KSO_WM_UNIT_FILL_FORE_SCHEMECOLOR_INDEX" val="5"/>
  <p:tag name="KSO_WM_UNIT_FILL_TYPE" val="1"/>
  <p:tag name="KSO_WM_UNIT_LINE_FORE_SCHEMECOLOR_INDEX" val="8"/>
  <p:tag name="KSO_WM_UNIT_LINE_FILL_TYPE" val="2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20170117"/>
  <p:tag name="KSO_WM_UNIT_TYPE" val="n_h_a"/>
  <p:tag name="KSO_WM_UNIT_INDEX" val="1_2_1"/>
  <p:tag name="KSO_WM_UNIT_ID" val="diagram20170117_2*n_h_a*1_2_1"/>
  <p:tag name="KSO_WM_UNIT_LAYERLEVEL" val="1_1_1"/>
  <p:tag name="KSO_WM_UNIT_VALUE" val="2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20170117"/>
  <p:tag name="KSO_WM_UNIT_TYPE" val="n_h_f"/>
  <p:tag name="KSO_WM_UNIT_INDEX" val="1_1_6"/>
  <p:tag name="KSO_WM_UNIT_ID" val="diagram20170117_2*n_h_f*1_1_6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n1-1"/>
  <p:tag name="KSO_WM_UNIT_PRESET_TEXT" val="Lorem ipsum"/>
  <p:tag name="KSO_WM_UNIT_FILL_FORE_SCHEMECOLOR_INDEX" val="5"/>
  <p:tag name="KSO_WM_UNIT_FILL_TYPE" val="1"/>
  <p:tag name="KSO_WM_UNIT_LINE_FORE_SCHEMECOLOR_INDEX" val="8"/>
  <p:tag name="KSO_WM_UNIT_LINE_FILL_TYPE" val="2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TEMPLATE_CATEGORY" val="diagram"/>
  <p:tag name="KSO_WM_TEMPLATE_INDEX" val="20170117"/>
  <p:tag name="KSO_WM_UNIT_TYPE" val="n_h_f"/>
  <p:tag name="KSO_WM_UNIT_INDEX" val="1_1_4"/>
  <p:tag name="KSO_WM_UNIT_ID" val="diagram20170117_2*n_h_f*1_1_4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n1-1"/>
  <p:tag name="KSO_WM_UNIT_PRESET_TEXT" val="Lorem ipsum"/>
  <p:tag name="KSO_WM_UNIT_FILL_FORE_SCHEMECOLOR_INDEX" val="6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20170117"/>
  <p:tag name="KSO_WM_UNIT_TYPE" val="n_h_f"/>
  <p:tag name="KSO_WM_UNIT_INDEX" val="1_1_5"/>
  <p:tag name="KSO_WM_UNIT_ID" val="diagram20170117_2*n_h_f*1_1_5"/>
  <p:tag name="KSO_WM_UNIT_LAYERLEVEL" val="1_1_1"/>
  <p:tag name="KSO_WM_UNIT_VALUE" val="16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n1-1"/>
  <p:tag name="KSO_WM_UNIT_PRESET_TEXT" val="Lorem ipsum"/>
  <p:tag name="KSO_WM_UNIT_FILL_FORE_SCHEMECOLOR_INDEX" val="7"/>
  <p:tag name="KSO_WM_UNIT_FILL_TYPE" val="1"/>
  <p:tag name="KSO_WM_UNIT_LINE_FORE_SCHEMECOLOR_INDEX" val="8"/>
  <p:tag name="KSO_WM_UNIT_LINE_FILL_TYPE" val="2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20170117"/>
  <p:tag name="KSO_WM_UNIT_TYPE" val="n_h_i"/>
  <p:tag name="KSO_WM_UNIT_INDEX" val="1_1_2"/>
  <p:tag name="KSO_WM_UNIT_ID" val="diagram20170117_2*n_h_i*1_1_2"/>
  <p:tag name="KSO_WM_UNIT_LAYERLEVEL" val="1_1_1"/>
  <p:tag name="KSO_WM_BEAUTIFY_FLAG" val="#wm#"/>
  <p:tag name="KSO_WM_TAG_VERSION" val="1.0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TEMPLATE_CATEGORY" val="diagram"/>
  <p:tag name="KSO_WM_TEMPLATE_INDEX" val="20170117"/>
  <p:tag name="KSO_WM_UNIT_TYPE" val="n_h_a"/>
  <p:tag name="KSO_WM_UNIT_INDEX" val="1_2_1"/>
  <p:tag name="KSO_WM_UNIT_ID" val="diagram20170117_2*n_h_a*1_2_1"/>
  <p:tag name="KSO_WM_UNIT_LAYERLEVEL" val="1_1_1"/>
  <p:tag name="KSO_WM_UNIT_VALUE" val="2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n1-1"/>
  <p:tag name="KSO_WM_UNIT_PRESET_TEXT" val="LOREM IPSUM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2_1"/>
  <p:tag name="KSO_WM_UNIT_ID" val="diagram20160817_4*q_h_i*1_2_1"/>
  <p:tag name="KSO_WM_UNIT_LAYERLEVEL" val="1_1_1"/>
  <p:tag name="KSO_WM_DIAGRAM_GROUP_CODE" val="q1-1"/>
  <p:tag name="KSO_WM_UNIT_FILL_FORE_SCHEMECOLOR_INDEX" val="5"/>
  <p:tag name="KSO_WM_UNIT_FILL_TYPE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3_1"/>
  <p:tag name="KSO_WM_UNIT_ID" val="diagram20160817_4*q_h_i*1_3_1"/>
  <p:tag name="KSO_WM_UNIT_LAYERLEVEL" val="1_1_1"/>
  <p:tag name="KSO_WM_DIAGRAM_GROUP_CODE" val="q1-1"/>
  <p:tag name="KSO_WM_UNIT_FILL_FORE_SCHEMECOLOR_INDEX" val="6"/>
  <p:tag name="KSO_WM_UNIT_FILL_TYPE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5_1"/>
  <p:tag name="KSO_WM_UNIT_ID" val="diagram20160817_4*q_h_i*1_5_1"/>
  <p:tag name="KSO_WM_UNIT_LAYERLEVEL" val="1_1_1"/>
  <p:tag name="KSO_WM_DIAGRAM_GROUP_CODE" val="q1-1"/>
  <p:tag name="KSO_WM_UNIT_FILL_FORE_SCHEMECOLOR_INDEX" val="7"/>
  <p:tag name="KSO_WM_UNI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f*1_1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NOCLEAR" val="0"/>
  <p:tag name="KSO_WM_UNIT_VALUE" val="30"/>
  <p:tag name="KSO_WM_DIAGRAM_GROUP_CODE" val="m1-1"/>
  <p:tag name="KSO_WM_UNIT_TYPE" val="m_h_f"/>
  <p:tag name="KSO_WM_UNIT_INDEX" val="1_1_1"/>
  <p:tag name="KSO_WM_UNIT_PRESET_TEXT" val="单击此处添加文本具体内容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2"/>
  <p:tag name="KSO_WM_UNIT_ID" val="diagram20160817_4*q_h_i*1_4_2"/>
  <p:tag name="KSO_WM_UNIT_LAYERLEVEL" val="1_1_1"/>
  <p:tag name="KSO_WM_DIAGRAM_GROUP_CODE" val="q1-1"/>
  <p:tag name="KSO_WM_UNIT_FILL_FORE_SCHEMECOLOR_INDEX" val="8"/>
  <p:tag name="KSO_WM_UNIT_FILL_TYPE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1_1"/>
  <p:tag name="KSO_WM_UNIT_ID" val="diagram20160817_4*q_h_i*1_1_1"/>
  <p:tag name="KSO_WM_UNIT_LAYERLEVEL" val="1_1_1"/>
  <p:tag name="KSO_WM_DIAGRAM_GROUP_CODE" val="q1-1"/>
  <p:tag name="KSO_WM_UNIT_FILL_FORE_SCHEMECOLOR_INDEX" val="9"/>
  <p:tag name="KSO_WM_UNIT_FILL_TYPE" val="1"/>
  <p:tag name="KSO_WM_UNIT_TEXT_FILL_FORE_SCHEMECOLOR_INDEX" val="9"/>
  <p:tag name="KSO_WM_UNIT_TEXT_FILL_TYPE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5_2"/>
  <p:tag name="KSO_WM_UNIT_ID" val="diagram20160817_4*q_h_i*1_5_2"/>
  <p:tag name="KSO_WM_UNIT_LAYERLEVEL" val="1_1_1"/>
  <p:tag name="KSO_WM_DIAGRAM_GROUP_CODE" val="q1-1"/>
  <p:tag name="KSO_WM_UNIT_FILL_FORE_SCHEMECOLOR_INDEX" val="14"/>
  <p:tag name="KSO_WM_UNIT_FILL_TYPE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3_2"/>
  <p:tag name="KSO_WM_UNIT_ID" val="diagram20160817_4*q_h_i*1_3_2"/>
  <p:tag name="KSO_WM_UNIT_LAYERLEVEL" val="1_1_1"/>
  <p:tag name="KSO_WM_DIAGRAM_GROUP_CODE" val="q1-1"/>
  <p:tag name="KSO_WM_UNIT_FILL_FORE_SCHEMECOLOR_INDEX" val="14"/>
  <p:tag name="KSO_WM_UNIT_FILL_TYPE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3"/>
  <p:tag name="KSO_WM_UNIT_ID" val="diagram20160817_4*q_h_i*1_4_3"/>
  <p:tag name="KSO_WM_UNIT_LAYERLEVEL" val="1_1_1"/>
  <p:tag name="KSO_WM_DIAGRAM_GROUP_CODE" val="q1-1"/>
  <p:tag name="KSO_WM_UNIT_FILL_FORE_SCHEMECOLOR_INDEX" val="14"/>
  <p:tag name="KSO_WM_UNIT_FILL_TYPE" val="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2_2"/>
  <p:tag name="KSO_WM_UNIT_ID" val="diagram20160817_4*q_h_i*1_2_2"/>
  <p:tag name="KSO_WM_UNIT_LAYERLEVEL" val="1_1_1"/>
  <p:tag name="KSO_WM_DIAGRAM_GROUP_CODE" val="q1-1"/>
  <p:tag name="KSO_WM_UNIT_FILL_FORE_SCHEMECOLOR_INDEX" val="14"/>
  <p:tag name="KSO_WM_UNIT_FILL_TYPE" val="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2_4"/>
  <p:tag name="KSO_WM_UNIT_ID" val="diagram20160817_4*q_h_i*1_2_4"/>
  <p:tag name="KSO_WM_UNIT_LAYERLEVEL" val="1_1_1"/>
  <p:tag name="KSO_WM_DIAGRAM_GROUP_CODE" val="q1-1"/>
  <p:tag name="KSO_WM_UNIT_SHADOW_SCHEMECOLOR_INDEX" val="16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a"/>
  <p:tag name="KSO_WM_UNIT_INDEX" val="1_2_1"/>
  <p:tag name="KSO_WM_UNIT_ID" val="diagram20160817_4*q_h_a*1_2_1"/>
  <p:tag name="KSO_WM_UNIT_LAYERLEVEL" val="1_1_1"/>
  <p:tag name="KSO_WM_UNIT_VALUE" val="5"/>
  <p:tag name="KSO_WM_UNIT_HIGHLIGHT" val="0"/>
  <p:tag name="KSO_WM_UNIT_COMPATIBLE" val="0"/>
  <p:tag name="KSO_WM_UNIT_CLEAR" val="0"/>
  <p:tag name="KSO_WM_DIAGRAM_GROUP_CODE" val="q1-1"/>
  <p:tag name="KSO_WM_UNIT_PRESET_TEXT" val="OPTION 01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3_4"/>
  <p:tag name="KSO_WM_UNIT_ID" val="diagram20160817_4*q_h_i*1_3_4"/>
  <p:tag name="KSO_WM_UNIT_LAYERLEVEL" val="1_1_1"/>
  <p:tag name="KSO_WM_DIAGRAM_GROUP_CODE" val="q1-1"/>
  <p:tag name="KSO_WM_UNIT_SHADOW_SCHEMECOLOR_INDEX" val="16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a"/>
  <p:tag name="KSO_WM_UNIT_INDEX" val="1_3_1"/>
  <p:tag name="KSO_WM_UNIT_ID" val="diagram20160817_4*q_h_a*1_3_1"/>
  <p:tag name="KSO_WM_UNIT_LAYERLEVEL" val="1_1_1"/>
  <p:tag name="KSO_WM_UNIT_VALUE" val="5"/>
  <p:tag name="KSO_WM_UNIT_HIGHLIGHT" val="0"/>
  <p:tag name="KSO_WM_UNIT_COMPATIBLE" val="0"/>
  <p:tag name="KSO_WM_UNIT_CLEAR" val="0"/>
  <p:tag name="KSO_WM_DIAGRAM_GROUP_CODE" val="q1-1"/>
  <p:tag name="KSO_WM_UNIT_PRESET_TEXT" val="OPTION 02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a*1_1_1"/>
  <p:tag name="KSO_WM_UNIT_LAYERLEVEL" val="1_1_1"/>
  <p:tag name="KSO_WM_UNIT_HIGHLIGHT" val="0"/>
  <p:tag name="KSO_WM_UNIT_COMPATIBLE" val="0"/>
  <p:tag name="KSO_WM_BEAUTIFY_FLAG" val="#wm#"/>
  <p:tag name="KSO_WM_UNIT_ISCONTENTSTITLE" val="0"/>
  <p:tag name="KSO_WM_UNIT_DIAGRAM_ISNUMVISUAL" val="0"/>
  <p:tag name="KSO_WM_UNIT_DIAGRAM_ISREFERUNIT" val="0"/>
  <p:tag name="KSO_WM_UNIT_NOCLEAR" val="0"/>
  <p:tag name="KSO_WM_UNIT_VALUE" val="10"/>
  <p:tag name="KSO_WM_DIAGRAM_GROUP_CODE" val="m1-1"/>
  <p:tag name="KSO_WM_UNIT_TYPE" val="m_h_a"/>
  <p:tag name="KSO_WM_UNIT_INDEX" val="1_1_1"/>
  <p:tag name="KSO_WM_UNIT_PRESET_TEXT" val="添加标题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1"/>
  <p:tag name="KSO_WM_UNIT_ID" val="diagram20160817_4*q_h_i*1_4_1"/>
  <p:tag name="KSO_WM_UNIT_LAYERLEVEL" val="1_1_1"/>
  <p:tag name="KSO_WM_DIAGRAM_GROUP_CODE" val="q1-1"/>
  <p:tag name="KSO_WM_UNIT_SHADOW_SCHEMECOLOR_INDEX" val="16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a"/>
  <p:tag name="KSO_WM_UNIT_INDEX" val="1_4_1"/>
  <p:tag name="KSO_WM_UNIT_ID" val="diagram20160817_4*q_h_a*1_4_1"/>
  <p:tag name="KSO_WM_UNIT_LAYERLEVEL" val="1_1_1"/>
  <p:tag name="KSO_WM_UNIT_VALUE" val="5"/>
  <p:tag name="KSO_WM_UNIT_HIGHLIGHT" val="0"/>
  <p:tag name="KSO_WM_UNIT_COMPATIBLE" val="0"/>
  <p:tag name="KSO_WM_UNIT_CLEAR" val="0"/>
  <p:tag name="KSO_WM_DIAGRAM_GROUP_CODE" val="q1-1"/>
  <p:tag name="KSO_WM_UNIT_PRESET_TEXT" val="OPTION 03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5_4"/>
  <p:tag name="KSO_WM_UNIT_ID" val="diagram20160817_4*q_h_i*1_5_4"/>
  <p:tag name="KSO_WM_UNIT_LAYERLEVEL" val="1_1_1"/>
  <p:tag name="KSO_WM_DIAGRAM_GROUP_CODE" val="q1-1"/>
  <p:tag name="KSO_WM_UNIT_SHADOW_SCHEMECOLOR_INDEX" val="16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a"/>
  <p:tag name="KSO_WM_UNIT_INDEX" val="1_5_1"/>
  <p:tag name="KSO_WM_UNIT_ID" val="diagram20160817_4*q_h_a*1_5_1"/>
  <p:tag name="KSO_WM_UNIT_LAYERLEVEL" val="1_1_1"/>
  <p:tag name="KSO_WM_UNIT_VALUE" val="5"/>
  <p:tag name="KSO_WM_UNIT_HIGHLIGHT" val="0"/>
  <p:tag name="KSO_WM_UNIT_COMPATIBLE" val="0"/>
  <p:tag name="KSO_WM_UNIT_CLEAR" val="0"/>
  <p:tag name="KSO_WM_DIAGRAM_GROUP_CODE" val="q1-1"/>
  <p:tag name="KSO_WM_UNIT_PRESET_TEXT" val="OPTION 04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2_3"/>
  <p:tag name="KSO_WM_UNIT_ID" val="diagram20160817_4*q_h_i*1_2_3"/>
  <p:tag name="KSO_WM_UNIT_LAYERLEVEL" val="1_1_1"/>
  <p:tag name="KSO_WM_DIAGRAM_GROUP_CODE" val="q1-1"/>
  <p:tag name="KSO_WM_UNIT_TEXT_FILL_FORE_SCHEMECOLOR_INDEX" val="14"/>
  <p:tag name="KSO_WM_UNIT_TEXT_FILL_TYPE" val="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3_3"/>
  <p:tag name="KSO_WM_UNIT_ID" val="diagram20160817_4*q_h_i*1_3_3"/>
  <p:tag name="KSO_WM_UNIT_LAYERLEVEL" val="1_1_1"/>
  <p:tag name="KSO_WM_DIAGRAM_GROUP_CODE" val="q1-1"/>
  <p:tag name="KSO_WM_UNIT_TEXT_FILL_FORE_SCHEMECOLOR_INDEX" val="14"/>
  <p:tag name="KSO_WM_UNIT_TEXT_FILL_TYPE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5_3"/>
  <p:tag name="KSO_WM_UNIT_ID" val="diagram20160817_4*q_h_i*1_5_3"/>
  <p:tag name="KSO_WM_UNIT_LAYERLEVEL" val="1_1_1"/>
  <p:tag name="KSO_WM_DIAGRAM_GROUP_CODE" val="q1-1"/>
  <p:tag name="KSO_WM_UNIT_TEXT_FILL_FORE_SCHEMECOLOR_INDEX" val="14"/>
  <p:tag name="KSO_WM_UNIT_TEXT_FILL_TYPE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4"/>
  <p:tag name="KSO_WM_UNIT_ID" val="diagram20160817_4*q_h_i*1_4_4"/>
  <p:tag name="KSO_WM_UNIT_LAYERLEVEL" val="1_1_1"/>
  <p:tag name="KSO_WM_DIAGRAM_GROUP_CODE" val="q1-1"/>
  <p:tag name="KSO_WM_UNIT_TEXT_FILL_FORE_SCHEMECOLOR_INDEX" val="14"/>
  <p:tag name="KSO_WM_UNIT_TEXT_FILL_TYPE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f"/>
  <p:tag name="KSO_WM_UNIT_INDEX" val="1_2_1"/>
  <p:tag name="KSO_WM_UNIT_ID" val="diagram20160817_4*q_h_f*1_2_1"/>
  <p:tag name="KSO_WM_UNIT_LAYERLEVEL" val="1_1_1"/>
  <p:tag name="KSO_WM_UNIT_VALUE" val="21"/>
  <p:tag name="KSO_WM_UNIT_HIGHLIGHT" val="0"/>
  <p:tag name="KSO_WM_UNIT_COMPATIBLE" val="0"/>
  <p:tag name="KSO_WM_UNIT_CLEAR" val="0"/>
  <p:tag name="KSO_WM_DIAGRAM_GROUP_CODE" val="q1-1"/>
  <p:tag name="KSO_WM_UNIT_PRESET_TEXT" val="Lorem ipsum dolor sit amet, consectetur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f"/>
  <p:tag name="KSO_WM_UNIT_INDEX" val="1_3_1"/>
  <p:tag name="KSO_WM_UNIT_ID" val="diagram20160817_4*q_h_f*1_3_1"/>
  <p:tag name="KSO_WM_UNIT_LAYERLEVEL" val="1_1_1"/>
  <p:tag name="KSO_WM_UNIT_VALUE" val="21"/>
  <p:tag name="KSO_WM_UNIT_HIGHLIGHT" val="0"/>
  <p:tag name="KSO_WM_UNIT_COMPATIBLE" val="0"/>
  <p:tag name="KSO_WM_UNIT_CLEAR" val="0"/>
  <p:tag name="KSO_WM_DIAGRAM_GROUP_CODE" val="q1-1"/>
  <p:tag name="KSO_WM_UNIT_PRESET_TEXT" val="Lorem ipsum dolor sit amet, consectetur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f*1_2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NOCLEAR" val="0"/>
  <p:tag name="KSO_WM_DIAGRAM_GROUP_CODE" val="m1-1"/>
  <p:tag name="KSO_WM_UNIT_TYPE" val="m_h_f"/>
  <p:tag name="KSO_WM_UNIT_INDEX" val="1_2_1"/>
  <p:tag name="KSO_WM_UNIT_PRESET_TEXT" val="单击此处添加文本具体内容"/>
  <p:tag name="KSO_WM_UNIT_VALUE" val="3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f"/>
  <p:tag name="KSO_WM_UNIT_INDEX" val="1_4_1"/>
  <p:tag name="KSO_WM_UNIT_ID" val="diagram20160817_4*q_h_f*1_4_1"/>
  <p:tag name="KSO_WM_UNIT_LAYERLEVEL" val="1_1_1"/>
  <p:tag name="KSO_WM_UNIT_VALUE" val="21"/>
  <p:tag name="KSO_WM_UNIT_HIGHLIGHT" val="0"/>
  <p:tag name="KSO_WM_UNIT_COMPATIBLE" val="0"/>
  <p:tag name="KSO_WM_UNIT_CLEAR" val="0"/>
  <p:tag name="KSO_WM_DIAGRAM_GROUP_CODE" val="q1-1"/>
  <p:tag name="KSO_WM_UNIT_PRESET_TEXT" val="Lorem ipsum dolor sit amet, consectetur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f"/>
  <p:tag name="KSO_WM_UNIT_INDEX" val="1_5_1"/>
  <p:tag name="KSO_WM_UNIT_ID" val="diagram20160817_4*q_h_f*1_5_1"/>
  <p:tag name="KSO_WM_UNIT_LAYERLEVEL" val="1_1_1"/>
  <p:tag name="KSO_WM_UNIT_VALUE" val="21"/>
  <p:tag name="KSO_WM_UNIT_HIGHLIGHT" val="0"/>
  <p:tag name="KSO_WM_UNIT_COMPATIBLE" val="0"/>
  <p:tag name="KSO_WM_UNIT_CLEAR" val="0"/>
  <p:tag name="KSO_WM_DIAGRAM_GROUP_CODE" val="q1-1"/>
  <p:tag name="KSO_WM_UNIT_PRESET_TEXT" val="Lorem ipsum dolor sit amet, consectetur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a"/>
  <p:tag name="KSO_WM_UNIT_INDEX" val="1_1_1"/>
  <p:tag name="KSO_WM_UNIT_ID" val="diagram20160817_4*q_h_a*1_1_1"/>
  <p:tag name="KSO_WM_UNIT_LAYERLEVEL" val="1_1_1"/>
  <p:tag name="KSO_WM_UNIT_VALUE" val="5"/>
  <p:tag name="KSO_WM_UNIT_HIGHLIGHT" val="0"/>
  <p:tag name="KSO_WM_UNIT_COMPATIBLE" val="0"/>
  <p:tag name="KSO_WM_UNIT_CLEAR" val="0"/>
  <p:tag name="KSO_WM_UNIT_RELATE_UNITID" val="diagram20160817_4*q*1"/>
  <p:tag name="KSO_WM_DIAGRAM_GROUP_CODE" val="q1-1"/>
  <p:tag name="KSO_WM_UNIT_PRESET_TEXT" val="LOREM"/>
  <p:tag name="KSO_WM_UNIT_TEXT_FILL_FORE_SCHEMECOLOR_INDEX" val="14"/>
  <p:tag name="KSO_WM_UNIT_TEXT_FILL_TYPE" val="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470"/>
  <p:tag name="KSO_WM_UNIT_TYPE" val="l_h_i"/>
  <p:tag name="KSO_WM_UNIT_INDEX" val="1_1_1"/>
  <p:tag name="KSO_WM_UNIT_ID" val="diagram20170470_2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470"/>
  <p:tag name="KSO_WM_UNIT_TYPE" val="l_h_i"/>
  <p:tag name="KSO_WM_UNIT_INDEX" val="1_2_1"/>
  <p:tag name="KSO_WM_UNIT_ID" val="diagram20170470_2*l_h_i*1_2_1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470"/>
  <p:tag name="KSO_WM_UNIT_TYPE" val="l_h_i"/>
  <p:tag name="KSO_WM_UNIT_INDEX" val="1_3_1"/>
  <p:tag name="KSO_WM_UNIT_ID" val="diagram20170470_2*l_h_i*1_3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470"/>
  <p:tag name="KSO_WM_UNIT_TYPE" val="l_h_f"/>
  <p:tag name="KSO_WM_UNIT_INDEX" val="1_3_1"/>
  <p:tag name="KSO_WM_UNIT_LAYERLEVEL" val="1_1_1"/>
  <p:tag name="KSO_WM_UNIT_VALUE" val="45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470_2*l_h_f*1_3_1"/>
  <p:tag name="KSO_WM_UNIT_TEXT_FILL_FORE_SCHEMECOLOR_INDEX" val="14"/>
  <p:tag name="KSO_WM_UNIT_TEXT_FILL_TYPE" val="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470"/>
  <p:tag name="KSO_WM_UNIT_TYPE" val="l_h_f"/>
  <p:tag name="KSO_WM_UNIT_INDEX" val="1_2_1"/>
  <p:tag name="KSO_WM_UNIT_LAYERLEVEL" val="1_1_1"/>
  <p:tag name="KSO_WM_UNIT_VALUE" val="45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470_2*l_h_f*1_2_1"/>
  <p:tag name="KSO_WM_UNIT_TEXT_FILL_FORE_SCHEMECOLOR_INDEX" val="14"/>
  <p:tag name="KSO_WM_UNIT_TEXT_FILL_TYPE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470"/>
  <p:tag name="KSO_WM_UNIT_TYPE" val="l_h_f"/>
  <p:tag name="KSO_WM_UNIT_INDEX" val="1_1_1"/>
  <p:tag name="KSO_WM_UNIT_LAYERLEVEL" val="1_1_1"/>
  <p:tag name="KSO_WM_UNIT_VALUE" val="45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0470_2*l_h_f*1_1_1"/>
  <p:tag name="KSO_WM_UNIT_TEXT_FILL_FORE_SCHEMECOLOR_INDEX" val="14"/>
  <p:tag name="KSO_WM_UNIT_TEXT_FILL_TYPE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470"/>
  <p:tag name="KSO_WM_UNIT_TYPE" val="l_h_a"/>
  <p:tag name="KSO_WM_UNIT_INDEX" val="1_3_1"/>
  <p:tag name="KSO_WM_UNIT_LAYERLEVEL" val="1_1_1"/>
  <p:tag name="KSO_WM_UNIT_VALUE" val="12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470_2*l_h_a*1_3_1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a*1_2_1"/>
  <p:tag name="KSO_WM_UNIT_LAYERLEVEL" val="1_1_1"/>
  <p:tag name="KSO_WM_UNIT_HIGHLIGHT" val="0"/>
  <p:tag name="KSO_WM_UNIT_COMPATIBLE" val="0"/>
  <p:tag name="KSO_WM_BEAUTIFY_FLAG" val="#wm#"/>
  <p:tag name="KSO_WM_UNIT_ISCONTENTSTITLE" val="0"/>
  <p:tag name="KSO_WM_UNIT_DIAGRAM_ISNUMVISUAL" val="0"/>
  <p:tag name="KSO_WM_UNIT_DIAGRAM_ISREFERUNIT" val="0"/>
  <p:tag name="KSO_WM_UNIT_NOCLEAR" val="0"/>
  <p:tag name="KSO_WM_DIAGRAM_GROUP_CODE" val="m1-1"/>
  <p:tag name="KSO_WM_UNIT_TYPE" val="m_h_a"/>
  <p:tag name="KSO_WM_UNIT_INDEX" val="1_2_1"/>
  <p:tag name="KSO_WM_UNIT_PRESET_TEXT" val="添加标题"/>
  <p:tag name="KSO_WM_UNIT_VALUE" val="1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470"/>
  <p:tag name="KSO_WM_UNIT_TYPE" val="l_h_a"/>
  <p:tag name="KSO_WM_UNIT_INDEX" val="1_2_1"/>
  <p:tag name="KSO_WM_UNIT_LAYERLEVEL" val="1_1_1"/>
  <p:tag name="KSO_WM_UNIT_VALUE" val="12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470_2*l_h_a*1_2_1"/>
  <p:tag name="KSO_WM_UNIT_TEXT_FILL_FORE_SCHEMECOLOR_INDEX" val="14"/>
  <p:tag name="KSO_WM_UNIT_TEXT_FILL_TYPE" val="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470"/>
  <p:tag name="KSO_WM_UNIT_TYPE" val="l_h_a"/>
  <p:tag name="KSO_WM_UNIT_INDEX" val="1_1_1"/>
  <p:tag name="KSO_WM_UNIT_LAYERLEVEL" val="1_1_1"/>
  <p:tag name="KSO_WM_UNIT_VALUE" val="12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470_2*l_h_a*1_1_1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f*1_3_1"/>
  <p:tag name="KSO_WM_UNIT_LAYERLEVEL" val="1_1_1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NOCLEAR" val="0"/>
  <p:tag name="KSO_WM_DIAGRAM_GROUP_CODE" val="m1-1"/>
  <p:tag name="KSO_WM_UNIT_TYPE" val="m_h_f"/>
  <p:tag name="KSO_WM_UNIT_INDEX" val="1_3_1"/>
  <p:tag name="KSO_WM_UNIT_PRESET_TEXT" val="单击此处添加文本具体内容"/>
  <p:tag name="KSO_WM_UNIT_VALUE" val="3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EMPLATE_CATEGORY" val="diagram"/>
  <p:tag name="KSO_WM_TEMPLATE_INDEX" val="20187733"/>
  <p:tag name="KSO_WM_TAG_VERSION" val="1.0"/>
  <p:tag name="KSO_WM_UNIT_ID" val="diagram20187733_3*m_h_a*1_3_1"/>
  <p:tag name="KSO_WM_UNIT_LAYERLEVEL" val="1_1_1"/>
  <p:tag name="KSO_WM_UNIT_HIGHLIGHT" val="0"/>
  <p:tag name="KSO_WM_UNIT_COMPATIBLE" val="0"/>
  <p:tag name="KSO_WM_BEAUTIFY_FLAG" val="#wm#"/>
  <p:tag name="KSO_WM_UNIT_ISCONTENTSTITLE" val="0"/>
  <p:tag name="KSO_WM_UNIT_DIAGRAM_ISNUMVISUAL" val="0"/>
  <p:tag name="KSO_WM_UNIT_DIAGRAM_ISREFERUNIT" val="0"/>
  <p:tag name="KSO_WM_UNIT_NOCLEAR" val="0"/>
  <p:tag name="KSO_WM_DIAGRAM_GROUP_CODE" val="m1-1"/>
  <p:tag name="KSO_WM_UNIT_TYPE" val="m_h_a"/>
  <p:tag name="KSO_WM_UNIT_INDEX" val="1_3_1"/>
  <p:tag name="KSO_WM_UNIT_PRESET_TEXT" val="添加标题"/>
  <p:tag name="KSO_WM_UNIT_VALUE" val="1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3002</Words>
  <Application>WPS 演示</Application>
  <PresentationFormat>自定义</PresentationFormat>
  <Paragraphs>402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Times New Roman</vt:lpstr>
      <vt:lpstr>方正正黑简体</vt:lpstr>
      <vt:lpstr>仿宋_GB2312</vt:lpstr>
      <vt:lpstr>Wingdings</vt:lpstr>
      <vt:lpstr>Century Gothic</vt:lpstr>
      <vt:lpstr>Century</vt:lpstr>
      <vt:lpstr>Calibri</vt:lpstr>
      <vt:lpstr>Arial Unicode MS</vt:lpstr>
      <vt:lpstr>Calibri Light</vt:lpstr>
      <vt:lpstr>黑体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赵博</dc:creator>
  <cp:lastModifiedBy>1234</cp:lastModifiedBy>
  <cp:revision>175</cp:revision>
  <dcterms:created xsi:type="dcterms:W3CDTF">2018-05-17T01:22:00Z</dcterms:created>
  <dcterms:modified xsi:type="dcterms:W3CDTF">2019-07-25T01:45:32Z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